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63" r:id="rId3"/>
    <p:sldId id="257" r:id="rId4"/>
    <p:sldId id="264" r:id="rId5"/>
    <p:sldId id="260" r:id="rId6"/>
    <p:sldId id="258" r:id="rId7"/>
    <p:sldId id="265" r:id="rId8"/>
    <p:sldId id="262" r:id="rId9"/>
    <p:sldId id="261" r:id="rId10"/>
    <p:sldId id="266" r:id="rId11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C7DC2-E7FA-4996-815F-999FDA3A35FF}" v="102" dt="2021-09-15T17:16:15.011"/>
    <p1510:client id="{63A67AB8-E4B8-B354-DCE9-54D8F587EDE9}" v="13" dt="2021-09-23T07:56:56.053"/>
    <p1510:client id="{A073BF1B-A27F-4BF8-B67C-8D8571DE063D}" v="63" dt="2021-09-13T14:45:15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89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rufskompass.at/" TargetMode="External"/><Relationship Id="rId2" Type="http://schemas.openxmlformats.org/officeDocument/2006/relationships/hyperlink" Target="https://www.bic.at/" TargetMode="External"/><Relationship Id="rId1" Type="http://schemas.openxmlformats.org/officeDocument/2006/relationships/hyperlink" Target="https://www.karrierekompass.at/" TargetMode="External"/><Relationship Id="rId4" Type="http://schemas.openxmlformats.org/officeDocument/2006/relationships/hyperlink" Target="https://www.whatchado.com/de/" TargetMode="Externa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rufskompass.at/" TargetMode="External"/><Relationship Id="rId2" Type="http://schemas.openxmlformats.org/officeDocument/2006/relationships/hyperlink" Target="https://www.bic.at/" TargetMode="External"/><Relationship Id="rId1" Type="http://schemas.openxmlformats.org/officeDocument/2006/relationships/hyperlink" Target="https://www.karrierekompass.at/" TargetMode="External"/><Relationship Id="rId4" Type="http://schemas.openxmlformats.org/officeDocument/2006/relationships/hyperlink" Target="https://www.whatchado.com/de/" TargetMode="External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AC482D-DC73-49E8-A253-9696BF6D9EE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025B2BD-2DC7-4751-830F-2EEC69A487AF}">
      <dgm:prSet/>
      <dgm:spPr/>
      <dgm:t>
        <a:bodyPr/>
        <a:lstStyle/>
        <a:p>
          <a:r>
            <a:rPr lang="de-AT" dirty="0"/>
            <a:t>Schulleitung: Rudolf Wurm</a:t>
          </a:r>
          <a:endParaRPr lang="en-US" dirty="0"/>
        </a:p>
      </dgm:t>
    </dgm:pt>
    <dgm:pt modelId="{B31FE88D-C841-43EE-977C-65CAC297183D}" type="parTrans" cxnId="{5D316DDB-249D-4B3A-8F62-5E87675BBD89}">
      <dgm:prSet/>
      <dgm:spPr/>
      <dgm:t>
        <a:bodyPr/>
        <a:lstStyle/>
        <a:p>
          <a:endParaRPr lang="en-US"/>
        </a:p>
      </dgm:t>
    </dgm:pt>
    <dgm:pt modelId="{CC365980-7B96-4CD6-81AA-66ED749CBC73}" type="sibTrans" cxnId="{5D316DDB-249D-4B3A-8F62-5E87675BBD89}">
      <dgm:prSet/>
      <dgm:spPr/>
      <dgm:t>
        <a:bodyPr/>
        <a:lstStyle/>
        <a:p>
          <a:endParaRPr lang="en-US"/>
        </a:p>
      </dgm:t>
    </dgm:pt>
    <dgm:pt modelId="{555EE4B6-6D2C-49A6-9BBC-8332A4A9E030}">
      <dgm:prSet/>
      <dgm:spPr/>
      <dgm:t>
        <a:bodyPr/>
        <a:lstStyle/>
        <a:p>
          <a:r>
            <a:rPr lang="de-AT" dirty="0"/>
            <a:t>BOKO: Christina Thaler</a:t>
          </a:r>
          <a:endParaRPr lang="en-US" dirty="0"/>
        </a:p>
      </dgm:t>
    </dgm:pt>
    <dgm:pt modelId="{292531DD-44E1-45CC-B43D-36EE8ECFC5A0}" type="parTrans" cxnId="{AC83AF1A-E419-41A5-A7E5-497E8EE8A98F}">
      <dgm:prSet/>
      <dgm:spPr/>
      <dgm:t>
        <a:bodyPr/>
        <a:lstStyle/>
        <a:p>
          <a:endParaRPr lang="en-US"/>
        </a:p>
      </dgm:t>
    </dgm:pt>
    <dgm:pt modelId="{9297BC21-E0C9-4D12-B716-BE8452A6EA14}" type="sibTrans" cxnId="{AC83AF1A-E419-41A5-A7E5-497E8EE8A98F}">
      <dgm:prSet/>
      <dgm:spPr/>
      <dgm:t>
        <a:bodyPr/>
        <a:lstStyle/>
        <a:p>
          <a:endParaRPr lang="en-US"/>
        </a:p>
      </dgm:t>
    </dgm:pt>
    <dgm:pt modelId="{E6AC6209-06BC-4587-B30F-63E363FBF4D9}">
      <dgm:prSet/>
      <dgm:spPr/>
      <dgm:t>
        <a:bodyPr/>
        <a:lstStyle/>
        <a:p>
          <a:r>
            <a:rPr lang="de-AT" dirty="0"/>
            <a:t>Schülerberatung: Christina Thaler</a:t>
          </a:r>
          <a:endParaRPr lang="en-US" dirty="0"/>
        </a:p>
      </dgm:t>
    </dgm:pt>
    <dgm:pt modelId="{A553047B-34CF-4F70-8D54-6CE93E60A117}" type="parTrans" cxnId="{0350966C-9A70-45B2-A90E-0A2DAC216B0A}">
      <dgm:prSet/>
      <dgm:spPr/>
      <dgm:t>
        <a:bodyPr/>
        <a:lstStyle/>
        <a:p>
          <a:endParaRPr lang="en-US"/>
        </a:p>
      </dgm:t>
    </dgm:pt>
    <dgm:pt modelId="{AAB7FEE3-9376-44E6-9DBE-8418222C8E2B}" type="sibTrans" cxnId="{0350966C-9A70-45B2-A90E-0A2DAC216B0A}">
      <dgm:prSet/>
      <dgm:spPr/>
      <dgm:t>
        <a:bodyPr/>
        <a:lstStyle/>
        <a:p>
          <a:endParaRPr lang="en-US"/>
        </a:p>
      </dgm:t>
    </dgm:pt>
    <dgm:pt modelId="{B31A4664-2CB8-468D-ACF9-76BDD3978D29}">
      <dgm:prSet/>
      <dgm:spPr/>
      <dgm:t>
        <a:bodyPr/>
        <a:lstStyle/>
        <a:p>
          <a:r>
            <a:rPr lang="de-AT" dirty="0"/>
            <a:t>BO Lehrpersonen: Sylvia Brunner, Christina Thaler</a:t>
          </a:r>
          <a:endParaRPr lang="en-US" dirty="0"/>
        </a:p>
      </dgm:t>
    </dgm:pt>
    <dgm:pt modelId="{6C70D9B4-F240-44D4-ABD2-1447C853A83B}" type="parTrans" cxnId="{A22A1DCB-32DB-45D4-BFF8-9459BD827372}">
      <dgm:prSet/>
      <dgm:spPr/>
      <dgm:t>
        <a:bodyPr/>
        <a:lstStyle/>
        <a:p>
          <a:endParaRPr lang="en-US"/>
        </a:p>
      </dgm:t>
    </dgm:pt>
    <dgm:pt modelId="{83D96A29-E6A0-40D5-A536-366DCA9CDBC7}" type="sibTrans" cxnId="{A22A1DCB-32DB-45D4-BFF8-9459BD827372}">
      <dgm:prSet/>
      <dgm:spPr/>
      <dgm:t>
        <a:bodyPr/>
        <a:lstStyle/>
        <a:p>
          <a:endParaRPr lang="en-US"/>
        </a:p>
      </dgm:t>
    </dgm:pt>
    <dgm:pt modelId="{CEF62A32-7220-40D6-A74A-4E55ECA0A452}" type="pres">
      <dgm:prSet presAssocID="{C2AC482D-DC73-49E8-A253-9696BF6D9EE5}" presName="linear" presStyleCnt="0">
        <dgm:presLayoutVars>
          <dgm:dir/>
          <dgm:animLvl val="lvl"/>
          <dgm:resizeHandles val="exact"/>
        </dgm:presLayoutVars>
      </dgm:prSet>
      <dgm:spPr/>
    </dgm:pt>
    <dgm:pt modelId="{14F4D8E8-8BFE-40AC-9FAA-E790F148CA46}" type="pres">
      <dgm:prSet presAssocID="{5025B2BD-2DC7-4751-830F-2EEC69A487AF}" presName="parentLin" presStyleCnt="0"/>
      <dgm:spPr/>
    </dgm:pt>
    <dgm:pt modelId="{74309934-2DC3-4985-8521-FB3FD6F582E5}" type="pres">
      <dgm:prSet presAssocID="{5025B2BD-2DC7-4751-830F-2EEC69A487AF}" presName="parentLeftMargin" presStyleLbl="node1" presStyleIdx="0" presStyleCnt="4"/>
      <dgm:spPr/>
    </dgm:pt>
    <dgm:pt modelId="{2C8A067D-F957-4B95-B4F3-9BFD506045BA}" type="pres">
      <dgm:prSet presAssocID="{5025B2BD-2DC7-4751-830F-2EEC69A487A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0D8D05A-712D-4519-B707-3CC6DD60895C}" type="pres">
      <dgm:prSet presAssocID="{5025B2BD-2DC7-4751-830F-2EEC69A487AF}" presName="negativeSpace" presStyleCnt="0"/>
      <dgm:spPr/>
    </dgm:pt>
    <dgm:pt modelId="{09E4D5CE-8CC2-4E33-930C-9A5EB37C3206}" type="pres">
      <dgm:prSet presAssocID="{5025B2BD-2DC7-4751-830F-2EEC69A487AF}" presName="childText" presStyleLbl="conFgAcc1" presStyleIdx="0" presStyleCnt="4">
        <dgm:presLayoutVars>
          <dgm:bulletEnabled val="1"/>
        </dgm:presLayoutVars>
      </dgm:prSet>
      <dgm:spPr/>
    </dgm:pt>
    <dgm:pt modelId="{4D31E511-0C1D-4D9E-AA82-DBDC08F87484}" type="pres">
      <dgm:prSet presAssocID="{CC365980-7B96-4CD6-81AA-66ED749CBC73}" presName="spaceBetweenRectangles" presStyleCnt="0"/>
      <dgm:spPr/>
    </dgm:pt>
    <dgm:pt modelId="{D94891FF-A434-41C4-B44A-59FC9783B3B7}" type="pres">
      <dgm:prSet presAssocID="{555EE4B6-6D2C-49A6-9BBC-8332A4A9E030}" presName="parentLin" presStyleCnt="0"/>
      <dgm:spPr/>
    </dgm:pt>
    <dgm:pt modelId="{4E882813-61FA-4E4C-8BC7-9769529C5583}" type="pres">
      <dgm:prSet presAssocID="{555EE4B6-6D2C-49A6-9BBC-8332A4A9E030}" presName="parentLeftMargin" presStyleLbl="node1" presStyleIdx="0" presStyleCnt="4"/>
      <dgm:spPr/>
    </dgm:pt>
    <dgm:pt modelId="{13512AFC-AAC7-47D3-83F0-92384FBABB43}" type="pres">
      <dgm:prSet presAssocID="{555EE4B6-6D2C-49A6-9BBC-8332A4A9E03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1FA4622-A561-416C-8ED3-C67DF55F7ABD}" type="pres">
      <dgm:prSet presAssocID="{555EE4B6-6D2C-49A6-9BBC-8332A4A9E030}" presName="negativeSpace" presStyleCnt="0"/>
      <dgm:spPr/>
    </dgm:pt>
    <dgm:pt modelId="{27E17FFB-7AF2-45B2-8775-A7C9F72DA718}" type="pres">
      <dgm:prSet presAssocID="{555EE4B6-6D2C-49A6-9BBC-8332A4A9E030}" presName="childText" presStyleLbl="conFgAcc1" presStyleIdx="1" presStyleCnt="4">
        <dgm:presLayoutVars>
          <dgm:bulletEnabled val="1"/>
        </dgm:presLayoutVars>
      </dgm:prSet>
      <dgm:spPr/>
    </dgm:pt>
    <dgm:pt modelId="{06F04ADC-70A8-4ABF-BC01-3FB380960834}" type="pres">
      <dgm:prSet presAssocID="{9297BC21-E0C9-4D12-B716-BE8452A6EA14}" presName="spaceBetweenRectangles" presStyleCnt="0"/>
      <dgm:spPr/>
    </dgm:pt>
    <dgm:pt modelId="{88D36FB6-5DEE-430F-B948-34EB4F7F49F9}" type="pres">
      <dgm:prSet presAssocID="{E6AC6209-06BC-4587-B30F-63E363FBF4D9}" presName="parentLin" presStyleCnt="0"/>
      <dgm:spPr/>
    </dgm:pt>
    <dgm:pt modelId="{E1DCA536-DE14-403F-88D6-A0F0E72FE4F1}" type="pres">
      <dgm:prSet presAssocID="{E6AC6209-06BC-4587-B30F-63E363FBF4D9}" presName="parentLeftMargin" presStyleLbl="node1" presStyleIdx="1" presStyleCnt="4"/>
      <dgm:spPr/>
    </dgm:pt>
    <dgm:pt modelId="{B5559A53-84E8-4515-AD15-A7A4F1FFCCF6}" type="pres">
      <dgm:prSet presAssocID="{E6AC6209-06BC-4587-B30F-63E363FBF4D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74B4FA5-9231-4575-9AF1-18587128B0C7}" type="pres">
      <dgm:prSet presAssocID="{E6AC6209-06BC-4587-B30F-63E363FBF4D9}" presName="negativeSpace" presStyleCnt="0"/>
      <dgm:spPr/>
    </dgm:pt>
    <dgm:pt modelId="{BF4E47C0-1B8C-46B9-8307-0CCAB78A2CCE}" type="pres">
      <dgm:prSet presAssocID="{E6AC6209-06BC-4587-B30F-63E363FBF4D9}" presName="childText" presStyleLbl="conFgAcc1" presStyleIdx="2" presStyleCnt="4">
        <dgm:presLayoutVars>
          <dgm:bulletEnabled val="1"/>
        </dgm:presLayoutVars>
      </dgm:prSet>
      <dgm:spPr/>
    </dgm:pt>
    <dgm:pt modelId="{CFA3DBD4-7B2B-4AD7-BE87-4E070D6DDDEB}" type="pres">
      <dgm:prSet presAssocID="{AAB7FEE3-9376-44E6-9DBE-8418222C8E2B}" presName="spaceBetweenRectangles" presStyleCnt="0"/>
      <dgm:spPr/>
    </dgm:pt>
    <dgm:pt modelId="{CB13F1CC-49D3-4CC7-914C-9094794F1F68}" type="pres">
      <dgm:prSet presAssocID="{B31A4664-2CB8-468D-ACF9-76BDD3978D29}" presName="parentLin" presStyleCnt="0"/>
      <dgm:spPr/>
    </dgm:pt>
    <dgm:pt modelId="{4CC11A49-0CC2-4160-B870-A3FB25DC25B2}" type="pres">
      <dgm:prSet presAssocID="{B31A4664-2CB8-468D-ACF9-76BDD3978D29}" presName="parentLeftMargin" presStyleLbl="node1" presStyleIdx="2" presStyleCnt="4"/>
      <dgm:spPr/>
    </dgm:pt>
    <dgm:pt modelId="{681596E4-0CD5-432A-AAC1-DE3DC8A73E3C}" type="pres">
      <dgm:prSet presAssocID="{B31A4664-2CB8-468D-ACF9-76BDD3978D2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4213B9C-D10C-4A4D-BB6F-82B468FC1CED}" type="pres">
      <dgm:prSet presAssocID="{B31A4664-2CB8-468D-ACF9-76BDD3978D29}" presName="negativeSpace" presStyleCnt="0"/>
      <dgm:spPr/>
    </dgm:pt>
    <dgm:pt modelId="{04F8E963-671B-4D24-93EA-4DD1D7330530}" type="pres">
      <dgm:prSet presAssocID="{B31A4664-2CB8-468D-ACF9-76BDD3978D2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25AE900-C62F-4A39-BF5B-FC4EF24001A8}" type="presOf" srcId="{B31A4664-2CB8-468D-ACF9-76BDD3978D29}" destId="{4CC11A49-0CC2-4160-B870-A3FB25DC25B2}" srcOrd="0" destOrd="0" presId="urn:microsoft.com/office/officeart/2005/8/layout/list1"/>
    <dgm:cxn modelId="{1C149102-B75C-4E0F-A677-9C6F28883D8F}" type="presOf" srcId="{C2AC482D-DC73-49E8-A253-9696BF6D9EE5}" destId="{CEF62A32-7220-40D6-A74A-4E55ECA0A452}" srcOrd="0" destOrd="0" presId="urn:microsoft.com/office/officeart/2005/8/layout/list1"/>
    <dgm:cxn modelId="{F5451806-B88D-488B-A7CE-7D4CA03C878C}" type="presOf" srcId="{E6AC6209-06BC-4587-B30F-63E363FBF4D9}" destId="{E1DCA536-DE14-403F-88D6-A0F0E72FE4F1}" srcOrd="0" destOrd="0" presId="urn:microsoft.com/office/officeart/2005/8/layout/list1"/>
    <dgm:cxn modelId="{AC83AF1A-E419-41A5-A7E5-497E8EE8A98F}" srcId="{C2AC482D-DC73-49E8-A253-9696BF6D9EE5}" destId="{555EE4B6-6D2C-49A6-9BBC-8332A4A9E030}" srcOrd="1" destOrd="0" parTransId="{292531DD-44E1-45CC-B43D-36EE8ECFC5A0}" sibTransId="{9297BC21-E0C9-4D12-B716-BE8452A6EA14}"/>
    <dgm:cxn modelId="{62DA6E5B-AD48-4BCD-B304-1784CC2A8065}" type="presOf" srcId="{555EE4B6-6D2C-49A6-9BBC-8332A4A9E030}" destId="{13512AFC-AAC7-47D3-83F0-92384FBABB43}" srcOrd="1" destOrd="0" presId="urn:microsoft.com/office/officeart/2005/8/layout/list1"/>
    <dgm:cxn modelId="{8EC7EA46-75D7-4739-A71C-65963016003D}" type="presOf" srcId="{5025B2BD-2DC7-4751-830F-2EEC69A487AF}" destId="{2C8A067D-F957-4B95-B4F3-9BFD506045BA}" srcOrd="1" destOrd="0" presId="urn:microsoft.com/office/officeart/2005/8/layout/list1"/>
    <dgm:cxn modelId="{F35C3F47-FBB6-4791-8CE1-EDACD7ACBD4C}" type="presOf" srcId="{5025B2BD-2DC7-4751-830F-2EEC69A487AF}" destId="{74309934-2DC3-4985-8521-FB3FD6F582E5}" srcOrd="0" destOrd="0" presId="urn:microsoft.com/office/officeart/2005/8/layout/list1"/>
    <dgm:cxn modelId="{61218148-D968-44A7-8022-DB9658E851E7}" type="presOf" srcId="{555EE4B6-6D2C-49A6-9BBC-8332A4A9E030}" destId="{4E882813-61FA-4E4C-8BC7-9769529C5583}" srcOrd="0" destOrd="0" presId="urn:microsoft.com/office/officeart/2005/8/layout/list1"/>
    <dgm:cxn modelId="{0350966C-9A70-45B2-A90E-0A2DAC216B0A}" srcId="{C2AC482D-DC73-49E8-A253-9696BF6D9EE5}" destId="{E6AC6209-06BC-4587-B30F-63E363FBF4D9}" srcOrd="2" destOrd="0" parTransId="{A553047B-34CF-4F70-8D54-6CE93E60A117}" sibTransId="{AAB7FEE3-9376-44E6-9DBE-8418222C8E2B}"/>
    <dgm:cxn modelId="{A22A1DCB-32DB-45D4-BFF8-9459BD827372}" srcId="{C2AC482D-DC73-49E8-A253-9696BF6D9EE5}" destId="{B31A4664-2CB8-468D-ACF9-76BDD3978D29}" srcOrd="3" destOrd="0" parTransId="{6C70D9B4-F240-44D4-ABD2-1447C853A83B}" sibTransId="{83D96A29-E6A0-40D5-A536-366DCA9CDBC7}"/>
    <dgm:cxn modelId="{5D316DDB-249D-4B3A-8F62-5E87675BBD89}" srcId="{C2AC482D-DC73-49E8-A253-9696BF6D9EE5}" destId="{5025B2BD-2DC7-4751-830F-2EEC69A487AF}" srcOrd="0" destOrd="0" parTransId="{B31FE88D-C841-43EE-977C-65CAC297183D}" sibTransId="{CC365980-7B96-4CD6-81AA-66ED749CBC73}"/>
    <dgm:cxn modelId="{824930EB-66FC-4D81-ABAC-5FE0508801A0}" type="presOf" srcId="{E6AC6209-06BC-4587-B30F-63E363FBF4D9}" destId="{B5559A53-84E8-4515-AD15-A7A4F1FFCCF6}" srcOrd="1" destOrd="0" presId="urn:microsoft.com/office/officeart/2005/8/layout/list1"/>
    <dgm:cxn modelId="{300A34F2-4645-4105-8E40-4C1FF9FF1AD2}" type="presOf" srcId="{B31A4664-2CB8-468D-ACF9-76BDD3978D29}" destId="{681596E4-0CD5-432A-AAC1-DE3DC8A73E3C}" srcOrd="1" destOrd="0" presId="urn:microsoft.com/office/officeart/2005/8/layout/list1"/>
    <dgm:cxn modelId="{BF2253BA-AA19-4AD4-A99F-76D240CCF012}" type="presParOf" srcId="{CEF62A32-7220-40D6-A74A-4E55ECA0A452}" destId="{14F4D8E8-8BFE-40AC-9FAA-E790F148CA46}" srcOrd="0" destOrd="0" presId="urn:microsoft.com/office/officeart/2005/8/layout/list1"/>
    <dgm:cxn modelId="{BFD557EC-2CD1-452C-8566-55636C3363B2}" type="presParOf" srcId="{14F4D8E8-8BFE-40AC-9FAA-E790F148CA46}" destId="{74309934-2DC3-4985-8521-FB3FD6F582E5}" srcOrd="0" destOrd="0" presId="urn:microsoft.com/office/officeart/2005/8/layout/list1"/>
    <dgm:cxn modelId="{A12833FC-9B21-4A27-B165-A83DC3FA46FD}" type="presParOf" srcId="{14F4D8E8-8BFE-40AC-9FAA-E790F148CA46}" destId="{2C8A067D-F957-4B95-B4F3-9BFD506045BA}" srcOrd="1" destOrd="0" presId="urn:microsoft.com/office/officeart/2005/8/layout/list1"/>
    <dgm:cxn modelId="{B40CC93D-B364-4D4C-B03E-2F4F982D4502}" type="presParOf" srcId="{CEF62A32-7220-40D6-A74A-4E55ECA0A452}" destId="{60D8D05A-712D-4519-B707-3CC6DD60895C}" srcOrd="1" destOrd="0" presId="urn:microsoft.com/office/officeart/2005/8/layout/list1"/>
    <dgm:cxn modelId="{35FE1729-3AF9-4758-9EA4-BB2A7E5F7367}" type="presParOf" srcId="{CEF62A32-7220-40D6-A74A-4E55ECA0A452}" destId="{09E4D5CE-8CC2-4E33-930C-9A5EB37C3206}" srcOrd="2" destOrd="0" presId="urn:microsoft.com/office/officeart/2005/8/layout/list1"/>
    <dgm:cxn modelId="{E28F5D83-288D-4DCE-A72D-20BF24B0F597}" type="presParOf" srcId="{CEF62A32-7220-40D6-A74A-4E55ECA0A452}" destId="{4D31E511-0C1D-4D9E-AA82-DBDC08F87484}" srcOrd="3" destOrd="0" presId="urn:microsoft.com/office/officeart/2005/8/layout/list1"/>
    <dgm:cxn modelId="{3035E108-FEFD-42D5-A78F-C342089FB150}" type="presParOf" srcId="{CEF62A32-7220-40D6-A74A-4E55ECA0A452}" destId="{D94891FF-A434-41C4-B44A-59FC9783B3B7}" srcOrd="4" destOrd="0" presId="urn:microsoft.com/office/officeart/2005/8/layout/list1"/>
    <dgm:cxn modelId="{EDD246CC-8B0C-4208-B081-435DFD0FC6E3}" type="presParOf" srcId="{D94891FF-A434-41C4-B44A-59FC9783B3B7}" destId="{4E882813-61FA-4E4C-8BC7-9769529C5583}" srcOrd="0" destOrd="0" presId="urn:microsoft.com/office/officeart/2005/8/layout/list1"/>
    <dgm:cxn modelId="{1015051D-4473-46BD-9706-8E5393521699}" type="presParOf" srcId="{D94891FF-A434-41C4-B44A-59FC9783B3B7}" destId="{13512AFC-AAC7-47D3-83F0-92384FBABB43}" srcOrd="1" destOrd="0" presId="urn:microsoft.com/office/officeart/2005/8/layout/list1"/>
    <dgm:cxn modelId="{5EC9F1B4-60F0-4BCC-B7DA-585ECC20D6DA}" type="presParOf" srcId="{CEF62A32-7220-40D6-A74A-4E55ECA0A452}" destId="{B1FA4622-A561-416C-8ED3-C67DF55F7ABD}" srcOrd="5" destOrd="0" presId="urn:microsoft.com/office/officeart/2005/8/layout/list1"/>
    <dgm:cxn modelId="{5BE89CEC-1B74-49C9-91CD-4EB7A60851C1}" type="presParOf" srcId="{CEF62A32-7220-40D6-A74A-4E55ECA0A452}" destId="{27E17FFB-7AF2-45B2-8775-A7C9F72DA718}" srcOrd="6" destOrd="0" presId="urn:microsoft.com/office/officeart/2005/8/layout/list1"/>
    <dgm:cxn modelId="{8F239C05-B759-4A08-9420-1BB57C09760D}" type="presParOf" srcId="{CEF62A32-7220-40D6-A74A-4E55ECA0A452}" destId="{06F04ADC-70A8-4ABF-BC01-3FB380960834}" srcOrd="7" destOrd="0" presId="urn:microsoft.com/office/officeart/2005/8/layout/list1"/>
    <dgm:cxn modelId="{AA75335A-E493-4F97-918F-511726AF335A}" type="presParOf" srcId="{CEF62A32-7220-40D6-A74A-4E55ECA0A452}" destId="{88D36FB6-5DEE-430F-B948-34EB4F7F49F9}" srcOrd="8" destOrd="0" presId="urn:microsoft.com/office/officeart/2005/8/layout/list1"/>
    <dgm:cxn modelId="{B340BD93-D470-4F36-9407-DE0F94FDB0A1}" type="presParOf" srcId="{88D36FB6-5DEE-430F-B948-34EB4F7F49F9}" destId="{E1DCA536-DE14-403F-88D6-A0F0E72FE4F1}" srcOrd="0" destOrd="0" presId="urn:microsoft.com/office/officeart/2005/8/layout/list1"/>
    <dgm:cxn modelId="{797C19AF-AA7C-44F1-AC9D-23A26B1B3D9F}" type="presParOf" srcId="{88D36FB6-5DEE-430F-B948-34EB4F7F49F9}" destId="{B5559A53-84E8-4515-AD15-A7A4F1FFCCF6}" srcOrd="1" destOrd="0" presId="urn:microsoft.com/office/officeart/2005/8/layout/list1"/>
    <dgm:cxn modelId="{A30B8EBF-05A7-442E-85CB-51CDB77201A2}" type="presParOf" srcId="{CEF62A32-7220-40D6-A74A-4E55ECA0A452}" destId="{B74B4FA5-9231-4575-9AF1-18587128B0C7}" srcOrd="9" destOrd="0" presId="urn:microsoft.com/office/officeart/2005/8/layout/list1"/>
    <dgm:cxn modelId="{ACFBD7E5-550B-4469-AA40-C188E635B94E}" type="presParOf" srcId="{CEF62A32-7220-40D6-A74A-4E55ECA0A452}" destId="{BF4E47C0-1B8C-46B9-8307-0CCAB78A2CCE}" srcOrd="10" destOrd="0" presId="urn:microsoft.com/office/officeart/2005/8/layout/list1"/>
    <dgm:cxn modelId="{29E90D5D-3E1C-4026-A489-2610B9DE5624}" type="presParOf" srcId="{CEF62A32-7220-40D6-A74A-4E55ECA0A452}" destId="{CFA3DBD4-7B2B-4AD7-BE87-4E070D6DDDEB}" srcOrd="11" destOrd="0" presId="urn:microsoft.com/office/officeart/2005/8/layout/list1"/>
    <dgm:cxn modelId="{8BA579CA-D28A-4C3A-B4BA-E107A529F178}" type="presParOf" srcId="{CEF62A32-7220-40D6-A74A-4E55ECA0A452}" destId="{CB13F1CC-49D3-4CC7-914C-9094794F1F68}" srcOrd="12" destOrd="0" presId="urn:microsoft.com/office/officeart/2005/8/layout/list1"/>
    <dgm:cxn modelId="{AF6FFF13-323E-497A-91D2-4CDECCBF8C30}" type="presParOf" srcId="{CB13F1CC-49D3-4CC7-914C-9094794F1F68}" destId="{4CC11A49-0CC2-4160-B870-A3FB25DC25B2}" srcOrd="0" destOrd="0" presId="urn:microsoft.com/office/officeart/2005/8/layout/list1"/>
    <dgm:cxn modelId="{58AF3F5C-E8DF-4BD2-8F54-E8661F1ADE3E}" type="presParOf" srcId="{CB13F1CC-49D3-4CC7-914C-9094794F1F68}" destId="{681596E4-0CD5-432A-AAC1-DE3DC8A73E3C}" srcOrd="1" destOrd="0" presId="urn:microsoft.com/office/officeart/2005/8/layout/list1"/>
    <dgm:cxn modelId="{76393D5A-6B64-4942-8772-0BC9244B4913}" type="presParOf" srcId="{CEF62A32-7220-40D6-A74A-4E55ECA0A452}" destId="{14213B9C-D10C-4A4D-BB6F-82B468FC1CED}" srcOrd="13" destOrd="0" presId="urn:microsoft.com/office/officeart/2005/8/layout/list1"/>
    <dgm:cxn modelId="{0FF84AD3-8F9C-4B3D-BD40-9B3E8733A819}" type="presParOf" srcId="{CEF62A32-7220-40D6-A74A-4E55ECA0A452}" destId="{04F8E963-671B-4D24-93EA-4DD1D733053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2F73EB-D88D-467C-A780-012EB6A60F3F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E3436AB-BC2E-44FC-801D-3DB00005B8C7}">
      <dgm:prSet/>
      <dgm:spPr/>
      <dgm:t>
        <a:bodyPr/>
        <a:lstStyle/>
        <a:p>
          <a:r>
            <a:rPr lang="de-AT" dirty="0"/>
            <a:t>Deutsch: Lebenslauf, Bewerbungsgespräche</a:t>
          </a:r>
          <a:endParaRPr lang="en-US" dirty="0"/>
        </a:p>
      </dgm:t>
    </dgm:pt>
    <dgm:pt modelId="{6A8A13D6-DFD4-481B-983E-8FA1DF3C19E8}" type="parTrans" cxnId="{28D9AB6A-5E7E-4CAE-9F55-B1B571A7D804}">
      <dgm:prSet/>
      <dgm:spPr/>
      <dgm:t>
        <a:bodyPr/>
        <a:lstStyle/>
        <a:p>
          <a:endParaRPr lang="en-US"/>
        </a:p>
      </dgm:t>
    </dgm:pt>
    <dgm:pt modelId="{D0B66964-1D5E-400F-8EFC-AB9E23CCBB40}" type="sibTrans" cxnId="{28D9AB6A-5E7E-4CAE-9F55-B1B571A7D804}">
      <dgm:prSet/>
      <dgm:spPr/>
      <dgm:t>
        <a:bodyPr/>
        <a:lstStyle/>
        <a:p>
          <a:endParaRPr lang="en-US"/>
        </a:p>
      </dgm:t>
    </dgm:pt>
    <dgm:pt modelId="{6AB485C5-22C0-4BAF-8C40-F9BA12075C28}">
      <dgm:prSet/>
      <dgm:spPr/>
      <dgm:t>
        <a:bodyPr/>
        <a:lstStyle/>
        <a:p>
          <a:r>
            <a:rPr lang="de-AT"/>
            <a:t>Mathematik, Biologie, Chemie, Physik…: Berufe aus zugehörigen Berufsfeldern kennenlernen</a:t>
          </a:r>
          <a:endParaRPr lang="en-US"/>
        </a:p>
      </dgm:t>
    </dgm:pt>
    <dgm:pt modelId="{CE923EF0-7F84-401F-B324-568A3AF4C179}" type="parTrans" cxnId="{01E64E76-4989-418E-8372-7F9457729275}">
      <dgm:prSet/>
      <dgm:spPr/>
      <dgm:t>
        <a:bodyPr/>
        <a:lstStyle/>
        <a:p>
          <a:endParaRPr lang="en-US"/>
        </a:p>
      </dgm:t>
    </dgm:pt>
    <dgm:pt modelId="{8EBFAD38-B503-4FFC-AC38-9CAF2D8FF8CF}" type="sibTrans" cxnId="{01E64E76-4989-418E-8372-7F9457729275}">
      <dgm:prSet/>
      <dgm:spPr/>
      <dgm:t>
        <a:bodyPr/>
        <a:lstStyle/>
        <a:p>
          <a:endParaRPr lang="en-US"/>
        </a:p>
      </dgm:t>
    </dgm:pt>
    <dgm:pt modelId="{A2F97FD8-3B67-4359-8875-29F5406C105B}">
      <dgm:prSet/>
      <dgm:spPr/>
      <dgm:t>
        <a:bodyPr/>
        <a:lstStyle/>
        <a:p>
          <a:r>
            <a:rPr lang="de-AT"/>
            <a:t>Religion: Feiertage am Arbeitsplatz</a:t>
          </a:r>
          <a:endParaRPr lang="en-US"/>
        </a:p>
      </dgm:t>
    </dgm:pt>
    <dgm:pt modelId="{38365319-9886-4747-8BC3-74D2837B9709}" type="parTrans" cxnId="{B761F922-1C24-41A0-A090-4DB642AA3F20}">
      <dgm:prSet/>
      <dgm:spPr/>
      <dgm:t>
        <a:bodyPr/>
        <a:lstStyle/>
        <a:p>
          <a:endParaRPr lang="en-US"/>
        </a:p>
      </dgm:t>
    </dgm:pt>
    <dgm:pt modelId="{326A7D0E-82DD-4E33-9DDB-98C7C53F445A}" type="sibTrans" cxnId="{B761F922-1C24-41A0-A090-4DB642AA3F20}">
      <dgm:prSet/>
      <dgm:spPr/>
      <dgm:t>
        <a:bodyPr/>
        <a:lstStyle/>
        <a:p>
          <a:endParaRPr lang="en-US"/>
        </a:p>
      </dgm:t>
    </dgm:pt>
    <dgm:pt modelId="{2064B9D4-C2D1-477F-ABBD-E372A453CEF1}">
      <dgm:prSet/>
      <dgm:spPr/>
      <dgm:t>
        <a:bodyPr/>
        <a:lstStyle/>
        <a:p>
          <a:r>
            <a:rPr lang="de-AT"/>
            <a:t>Geschichte: Berufe früher und heute</a:t>
          </a:r>
          <a:endParaRPr lang="en-US"/>
        </a:p>
      </dgm:t>
    </dgm:pt>
    <dgm:pt modelId="{9F910C9D-A1B0-4020-B445-5AB798FF059A}" type="parTrans" cxnId="{4D8504BE-427C-4731-A981-F4859A519B6B}">
      <dgm:prSet/>
      <dgm:spPr/>
      <dgm:t>
        <a:bodyPr/>
        <a:lstStyle/>
        <a:p>
          <a:endParaRPr lang="en-US"/>
        </a:p>
      </dgm:t>
    </dgm:pt>
    <dgm:pt modelId="{950BFB9F-A469-4EB2-BC12-E3173668EA99}" type="sibTrans" cxnId="{4D8504BE-427C-4731-A981-F4859A519B6B}">
      <dgm:prSet/>
      <dgm:spPr/>
      <dgm:t>
        <a:bodyPr/>
        <a:lstStyle/>
        <a:p>
          <a:endParaRPr lang="en-US"/>
        </a:p>
      </dgm:t>
    </dgm:pt>
    <dgm:pt modelId="{C526E6F4-42E1-4B81-BEE4-B2BBF6A50ED9}">
      <dgm:prSet/>
      <dgm:spPr/>
      <dgm:t>
        <a:bodyPr/>
        <a:lstStyle/>
        <a:p>
          <a:r>
            <a:rPr lang="de-AT" dirty="0"/>
            <a:t>Geografie: Begriffe der Arbeitswelt</a:t>
          </a:r>
        </a:p>
      </dgm:t>
    </dgm:pt>
    <dgm:pt modelId="{76A6D8C7-78A0-4C3E-B5EB-F4056BDA5129}" type="parTrans" cxnId="{31FF609F-AE85-43D3-BAD7-C8127C52ADDD}">
      <dgm:prSet/>
      <dgm:spPr/>
      <dgm:t>
        <a:bodyPr/>
        <a:lstStyle/>
        <a:p>
          <a:endParaRPr lang="en-US"/>
        </a:p>
      </dgm:t>
    </dgm:pt>
    <dgm:pt modelId="{EC14B77E-9EB8-4DD5-AC99-B177F53B38CD}" type="sibTrans" cxnId="{31FF609F-AE85-43D3-BAD7-C8127C52ADDD}">
      <dgm:prSet/>
      <dgm:spPr/>
      <dgm:t>
        <a:bodyPr/>
        <a:lstStyle/>
        <a:p>
          <a:endParaRPr lang="en-US"/>
        </a:p>
      </dgm:t>
    </dgm:pt>
    <dgm:pt modelId="{098B5CFC-98E8-456F-8663-25A7B8A11678}" type="pres">
      <dgm:prSet presAssocID="{582F73EB-D88D-467C-A780-012EB6A60F3F}" presName="vert0" presStyleCnt="0">
        <dgm:presLayoutVars>
          <dgm:dir/>
          <dgm:animOne val="branch"/>
          <dgm:animLvl val="lvl"/>
        </dgm:presLayoutVars>
      </dgm:prSet>
      <dgm:spPr/>
    </dgm:pt>
    <dgm:pt modelId="{648A8B6C-0FE6-493A-A5BB-C95C9A42F05E}" type="pres">
      <dgm:prSet presAssocID="{5E3436AB-BC2E-44FC-801D-3DB00005B8C7}" presName="thickLine" presStyleLbl="alignNode1" presStyleIdx="0" presStyleCnt="5"/>
      <dgm:spPr/>
    </dgm:pt>
    <dgm:pt modelId="{21A4BBC6-B01C-40D5-B840-81BE10F75B40}" type="pres">
      <dgm:prSet presAssocID="{5E3436AB-BC2E-44FC-801D-3DB00005B8C7}" presName="horz1" presStyleCnt="0"/>
      <dgm:spPr/>
    </dgm:pt>
    <dgm:pt modelId="{F51EEAF6-B2E7-4132-9F51-3202F751D63C}" type="pres">
      <dgm:prSet presAssocID="{5E3436AB-BC2E-44FC-801D-3DB00005B8C7}" presName="tx1" presStyleLbl="revTx" presStyleIdx="0" presStyleCnt="5"/>
      <dgm:spPr/>
    </dgm:pt>
    <dgm:pt modelId="{3DA64DAF-6225-4977-B4A8-925F5D66D987}" type="pres">
      <dgm:prSet presAssocID="{5E3436AB-BC2E-44FC-801D-3DB00005B8C7}" presName="vert1" presStyleCnt="0"/>
      <dgm:spPr/>
    </dgm:pt>
    <dgm:pt modelId="{6384C7FF-1313-4E7A-A0F2-F0FBB6803E39}" type="pres">
      <dgm:prSet presAssocID="{6AB485C5-22C0-4BAF-8C40-F9BA12075C28}" presName="thickLine" presStyleLbl="alignNode1" presStyleIdx="1" presStyleCnt="5"/>
      <dgm:spPr/>
    </dgm:pt>
    <dgm:pt modelId="{0813CFC3-FDF2-49A9-BAB0-D1211D67982A}" type="pres">
      <dgm:prSet presAssocID="{6AB485C5-22C0-4BAF-8C40-F9BA12075C28}" presName="horz1" presStyleCnt="0"/>
      <dgm:spPr/>
    </dgm:pt>
    <dgm:pt modelId="{DB119F27-902E-4BE0-ADD9-1A1271533C95}" type="pres">
      <dgm:prSet presAssocID="{6AB485C5-22C0-4BAF-8C40-F9BA12075C28}" presName="tx1" presStyleLbl="revTx" presStyleIdx="1" presStyleCnt="5"/>
      <dgm:spPr/>
    </dgm:pt>
    <dgm:pt modelId="{83EF1035-552D-47AD-800B-547653D3F359}" type="pres">
      <dgm:prSet presAssocID="{6AB485C5-22C0-4BAF-8C40-F9BA12075C28}" presName="vert1" presStyleCnt="0"/>
      <dgm:spPr/>
    </dgm:pt>
    <dgm:pt modelId="{593A6EDF-AF1C-477D-BC58-1CCCB4D4566D}" type="pres">
      <dgm:prSet presAssocID="{A2F97FD8-3B67-4359-8875-29F5406C105B}" presName="thickLine" presStyleLbl="alignNode1" presStyleIdx="2" presStyleCnt="5"/>
      <dgm:spPr/>
    </dgm:pt>
    <dgm:pt modelId="{D4BCED35-C1FF-4BEA-8115-7596B641D646}" type="pres">
      <dgm:prSet presAssocID="{A2F97FD8-3B67-4359-8875-29F5406C105B}" presName="horz1" presStyleCnt="0"/>
      <dgm:spPr/>
    </dgm:pt>
    <dgm:pt modelId="{3DB9C98B-9F97-4326-9A3E-19B54179A73A}" type="pres">
      <dgm:prSet presAssocID="{A2F97FD8-3B67-4359-8875-29F5406C105B}" presName="tx1" presStyleLbl="revTx" presStyleIdx="2" presStyleCnt="5"/>
      <dgm:spPr/>
    </dgm:pt>
    <dgm:pt modelId="{F778C573-4DB9-40E4-9B72-3D911E2995D1}" type="pres">
      <dgm:prSet presAssocID="{A2F97FD8-3B67-4359-8875-29F5406C105B}" presName="vert1" presStyleCnt="0"/>
      <dgm:spPr/>
    </dgm:pt>
    <dgm:pt modelId="{CCDF17B1-4774-4C79-BD94-A1A378B75EFC}" type="pres">
      <dgm:prSet presAssocID="{2064B9D4-C2D1-477F-ABBD-E372A453CEF1}" presName="thickLine" presStyleLbl="alignNode1" presStyleIdx="3" presStyleCnt="5"/>
      <dgm:spPr/>
    </dgm:pt>
    <dgm:pt modelId="{2B3422D5-9319-490F-B4AB-AEFBF2A311BF}" type="pres">
      <dgm:prSet presAssocID="{2064B9D4-C2D1-477F-ABBD-E372A453CEF1}" presName="horz1" presStyleCnt="0"/>
      <dgm:spPr/>
    </dgm:pt>
    <dgm:pt modelId="{9F649E36-FF4C-4819-A3A7-EFF7EDE85787}" type="pres">
      <dgm:prSet presAssocID="{2064B9D4-C2D1-477F-ABBD-E372A453CEF1}" presName="tx1" presStyleLbl="revTx" presStyleIdx="3" presStyleCnt="5"/>
      <dgm:spPr/>
    </dgm:pt>
    <dgm:pt modelId="{42C548C3-A4B1-4962-B948-969E4E886DA2}" type="pres">
      <dgm:prSet presAssocID="{2064B9D4-C2D1-477F-ABBD-E372A453CEF1}" presName="vert1" presStyleCnt="0"/>
      <dgm:spPr/>
    </dgm:pt>
    <dgm:pt modelId="{BEFF9C58-28B4-469D-A719-A2476BFA81DA}" type="pres">
      <dgm:prSet presAssocID="{C526E6F4-42E1-4B81-BEE4-B2BBF6A50ED9}" presName="thickLine" presStyleLbl="alignNode1" presStyleIdx="4" presStyleCnt="5"/>
      <dgm:spPr/>
    </dgm:pt>
    <dgm:pt modelId="{D5DA4C78-493A-43C1-9982-446DE279E2AB}" type="pres">
      <dgm:prSet presAssocID="{C526E6F4-42E1-4B81-BEE4-B2BBF6A50ED9}" presName="horz1" presStyleCnt="0"/>
      <dgm:spPr/>
    </dgm:pt>
    <dgm:pt modelId="{3338CBBB-9A15-455E-9278-AD4341D384C1}" type="pres">
      <dgm:prSet presAssocID="{C526E6F4-42E1-4B81-BEE4-B2BBF6A50ED9}" presName="tx1" presStyleLbl="revTx" presStyleIdx="4" presStyleCnt="5"/>
      <dgm:spPr/>
    </dgm:pt>
    <dgm:pt modelId="{7F678619-5858-4947-BC16-08519BFD9B84}" type="pres">
      <dgm:prSet presAssocID="{C526E6F4-42E1-4B81-BEE4-B2BBF6A50ED9}" presName="vert1" presStyleCnt="0"/>
      <dgm:spPr/>
    </dgm:pt>
  </dgm:ptLst>
  <dgm:cxnLst>
    <dgm:cxn modelId="{C3BFBF0C-0C01-4C26-BBB6-FC0969D59864}" type="presOf" srcId="{5E3436AB-BC2E-44FC-801D-3DB00005B8C7}" destId="{F51EEAF6-B2E7-4132-9F51-3202F751D63C}" srcOrd="0" destOrd="0" presId="urn:microsoft.com/office/officeart/2008/layout/LinedList"/>
    <dgm:cxn modelId="{64C9D80C-CA53-4339-BB92-486F7BC21DDD}" type="presOf" srcId="{2064B9D4-C2D1-477F-ABBD-E372A453CEF1}" destId="{9F649E36-FF4C-4819-A3A7-EFF7EDE85787}" srcOrd="0" destOrd="0" presId="urn:microsoft.com/office/officeart/2008/layout/LinedList"/>
    <dgm:cxn modelId="{B761F922-1C24-41A0-A090-4DB642AA3F20}" srcId="{582F73EB-D88D-467C-A780-012EB6A60F3F}" destId="{A2F97FD8-3B67-4359-8875-29F5406C105B}" srcOrd="2" destOrd="0" parTransId="{38365319-9886-4747-8BC3-74D2837B9709}" sibTransId="{326A7D0E-82DD-4E33-9DDB-98C7C53F445A}"/>
    <dgm:cxn modelId="{28D9AB6A-5E7E-4CAE-9F55-B1B571A7D804}" srcId="{582F73EB-D88D-467C-A780-012EB6A60F3F}" destId="{5E3436AB-BC2E-44FC-801D-3DB00005B8C7}" srcOrd="0" destOrd="0" parTransId="{6A8A13D6-DFD4-481B-983E-8FA1DF3C19E8}" sibTransId="{D0B66964-1D5E-400F-8EFC-AB9E23CCBB40}"/>
    <dgm:cxn modelId="{01E64E76-4989-418E-8372-7F9457729275}" srcId="{582F73EB-D88D-467C-A780-012EB6A60F3F}" destId="{6AB485C5-22C0-4BAF-8C40-F9BA12075C28}" srcOrd="1" destOrd="0" parTransId="{CE923EF0-7F84-401F-B324-568A3AF4C179}" sibTransId="{8EBFAD38-B503-4FFC-AC38-9CAF2D8FF8CF}"/>
    <dgm:cxn modelId="{B96E4F83-230F-4482-AEA4-0494792EB8FE}" type="presOf" srcId="{A2F97FD8-3B67-4359-8875-29F5406C105B}" destId="{3DB9C98B-9F97-4326-9A3E-19B54179A73A}" srcOrd="0" destOrd="0" presId="urn:microsoft.com/office/officeart/2008/layout/LinedList"/>
    <dgm:cxn modelId="{92BA8D96-AD27-4A8D-B136-B8EEAAE68609}" type="presOf" srcId="{6AB485C5-22C0-4BAF-8C40-F9BA12075C28}" destId="{DB119F27-902E-4BE0-ADD9-1A1271533C95}" srcOrd="0" destOrd="0" presId="urn:microsoft.com/office/officeart/2008/layout/LinedList"/>
    <dgm:cxn modelId="{31FF609F-AE85-43D3-BAD7-C8127C52ADDD}" srcId="{582F73EB-D88D-467C-A780-012EB6A60F3F}" destId="{C526E6F4-42E1-4B81-BEE4-B2BBF6A50ED9}" srcOrd="4" destOrd="0" parTransId="{76A6D8C7-78A0-4C3E-B5EB-F4056BDA5129}" sibTransId="{EC14B77E-9EB8-4DD5-AC99-B177F53B38CD}"/>
    <dgm:cxn modelId="{795474B3-AA50-42AD-9DAA-7F3CD5D044EA}" type="presOf" srcId="{582F73EB-D88D-467C-A780-012EB6A60F3F}" destId="{098B5CFC-98E8-456F-8663-25A7B8A11678}" srcOrd="0" destOrd="0" presId="urn:microsoft.com/office/officeart/2008/layout/LinedList"/>
    <dgm:cxn modelId="{4D8504BE-427C-4731-A981-F4859A519B6B}" srcId="{582F73EB-D88D-467C-A780-012EB6A60F3F}" destId="{2064B9D4-C2D1-477F-ABBD-E372A453CEF1}" srcOrd="3" destOrd="0" parTransId="{9F910C9D-A1B0-4020-B445-5AB798FF059A}" sibTransId="{950BFB9F-A469-4EB2-BC12-E3173668EA99}"/>
    <dgm:cxn modelId="{1FB362CB-B82D-44D4-A8B8-C501A6457CE5}" type="presOf" srcId="{C526E6F4-42E1-4B81-BEE4-B2BBF6A50ED9}" destId="{3338CBBB-9A15-455E-9278-AD4341D384C1}" srcOrd="0" destOrd="0" presId="urn:microsoft.com/office/officeart/2008/layout/LinedList"/>
    <dgm:cxn modelId="{3C2CACB2-F017-49F9-ADA2-3617076C8DCF}" type="presParOf" srcId="{098B5CFC-98E8-456F-8663-25A7B8A11678}" destId="{648A8B6C-0FE6-493A-A5BB-C95C9A42F05E}" srcOrd="0" destOrd="0" presId="urn:microsoft.com/office/officeart/2008/layout/LinedList"/>
    <dgm:cxn modelId="{4C0F4525-6E4D-418C-ACE7-A3507668BED0}" type="presParOf" srcId="{098B5CFC-98E8-456F-8663-25A7B8A11678}" destId="{21A4BBC6-B01C-40D5-B840-81BE10F75B40}" srcOrd="1" destOrd="0" presId="urn:microsoft.com/office/officeart/2008/layout/LinedList"/>
    <dgm:cxn modelId="{40053C8A-74BF-4100-A68D-FF9F364CFB09}" type="presParOf" srcId="{21A4BBC6-B01C-40D5-B840-81BE10F75B40}" destId="{F51EEAF6-B2E7-4132-9F51-3202F751D63C}" srcOrd="0" destOrd="0" presId="urn:microsoft.com/office/officeart/2008/layout/LinedList"/>
    <dgm:cxn modelId="{1BA97452-6AE9-4D0A-8835-11E90D69090F}" type="presParOf" srcId="{21A4BBC6-B01C-40D5-B840-81BE10F75B40}" destId="{3DA64DAF-6225-4977-B4A8-925F5D66D987}" srcOrd="1" destOrd="0" presId="urn:microsoft.com/office/officeart/2008/layout/LinedList"/>
    <dgm:cxn modelId="{A35FDE99-4327-43A4-ADF1-20F73785F5CB}" type="presParOf" srcId="{098B5CFC-98E8-456F-8663-25A7B8A11678}" destId="{6384C7FF-1313-4E7A-A0F2-F0FBB6803E39}" srcOrd="2" destOrd="0" presId="urn:microsoft.com/office/officeart/2008/layout/LinedList"/>
    <dgm:cxn modelId="{17FABFE2-B51B-4F8E-82FD-3F2E275FFE81}" type="presParOf" srcId="{098B5CFC-98E8-456F-8663-25A7B8A11678}" destId="{0813CFC3-FDF2-49A9-BAB0-D1211D67982A}" srcOrd="3" destOrd="0" presId="urn:microsoft.com/office/officeart/2008/layout/LinedList"/>
    <dgm:cxn modelId="{DEEB16DB-38C8-4D90-B1E7-A7E1F8014E02}" type="presParOf" srcId="{0813CFC3-FDF2-49A9-BAB0-D1211D67982A}" destId="{DB119F27-902E-4BE0-ADD9-1A1271533C95}" srcOrd="0" destOrd="0" presId="urn:microsoft.com/office/officeart/2008/layout/LinedList"/>
    <dgm:cxn modelId="{9D3EC06F-A919-4968-809C-EB414ED766B8}" type="presParOf" srcId="{0813CFC3-FDF2-49A9-BAB0-D1211D67982A}" destId="{83EF1035-552D-47AD-800B-547653D3F359}" srcOrd="1" destOrd="0" presId="urn:microsoft.com/office/officeart/2008/layout/LinedList"/>
    <dgm:cxn modelId="{5E6F7CF8-49BB-4FA7-B3D8-6793CE6E8D28}" type="presParOf" srcId="{098B5CFC-98E8-456F-8663-25A7B8A11678}" destId="{593A6EDF-AF1C-477D-BC58-1CCCB4D4566D}" srcOrd="4" destOrd="0" presId="urn:microsoft.com/office/officeart/2008/layout/LinedList"/>
    <dgm:cxn modelId="{174A2307-43F3-4338-B89D-21F1285A8425}" type="presParOf" srcId="{098B5CFC-98E8-456F-8663-25A7B8A11678}" destId="{D4BCED35-C1FF-4BEA-8115-7596B641D646}" srcOrd="5" destOrd="0" presId="urn:microsoft.com/office/officeart/2008/layout/LinedList"/>
    <dgm:cxn modelId="{B0588CBB-4C30-4FBE-AC1D-8B525DAA1B14}" type="presParOf" srcId="{D4BCED35-C1FF-4BEA-8115-7596B641D646}" destId="{3DB9C98B-9F97-4326-9A3E-19B54179A73A}" srcOrd="0" destOrd="0" presId="urn:microsoft.com/office/officeart/2008/layout/LinedList"/>
    <dgm:cxn modelId="{68B4F05F-72BC-48A9-A604-98AA702FD1A0}" type="presParOf" srcId="{D4BCED35-C1FF-4BEA-8115-7596B641D646}" destId="{F778C573-4DB9-40E4-9B72-3D911E2995D1}" srcOrd="1" destOrd="0" presId="urn:microsoft.com/office/officeart/2008/layout/LinedList"/>
    <dgm:cxn modelId="{E380D998-3E0A-4C32-9AE4-3E388965A614}" type="presParOf" srcId="{098B5CFC-98E8-456F-8663-25A7B8A11678}" destId="{CCDF17B1-4774-4C79-BD94-A1A378B75EFC}" srcOrd="6" destOrd="0" presId="urn:microsoft.com/office/officeart/2008/layout/LinedList"/>
    <dgm:cxn modelId="{CA67C17E-AD44-4274-90AB-F3E28FEBFE65}" type="presParOf" srcId="{098B5CFC-98E8-456F-8663-25A7B8A11678}" destId="{2B3422D5-9319-490F-B4AB-AEFBF2A311BF}" srcOrd="7" destOrd="0" presId="urn:microsoft.com/office/officeart/2008/layout/LinedList"/>
    <dgm:cxn modelId="{98A71EE5-04D7-464D-93DD-F334C0ACFF1B}" type="presParOf" srcId="{2B3422D5-9319-490F-B4AB-AEFBF2A311BF}" destId="{9F649E36-FF4C-4819-A3A7-EFF7EDE85787}" srcOrd="0" destOrd="0" presId="urn:microsoft.com/office/officeart/2008/layout/LinedList"/>
    <dgm:cxn modelId="{CE17851E-3EC7-4D7D-AE27-46E49D0AA63B}" type="presParOf" srcId="{2B3422D5-9319-490F-B4AB-AEFBF2A311BF}" destId="{42C548C3-A4B1-4962-B948-969E4E886DA2}" srcOrd="1" destOrd="0" presId="urn:microsoft.com/office/officeart/2008/layout/LinedList"/>
    <dgm:cxn modelId="{337D0128-B708-43F8-AFAC-F551292D2B1E}" type="presParOf" srcId="{098B5CFC-98E8-456F-8663-25A7B8A11678}" destId="{BEFF9C58-28B4-469D-A719-A2476BFA81DA}" srcOrd="8" destOrd="0" presId="urn:microsoft.com/office/officeart/2008/layout/LinedList"/>
    <dgm:cxn modelId="{43C4158F-F408-4C55-A350-05E2A2A00CAE}" type="presParOf" srcId="{098B5CFC-98E8-456F-8663-25A7B8A11678}" destId="{D5DA4C78-493A-43C1-9982-446DE279E2AB}" srcOrd="9" destOrd="0" presId="urn:microsoft.com/office/officeart/2008/layout/LinedList"/>
    <dgm:cxn modelId="{95A27000-20F7-4A41-A99C-7A095C6CA3DF}" type="presParOf" srcId="{D5DA4C78-493A-43C1-9982-446DE279E2AB}" destId="{3338CBBB-9A15-455E-9278-AD4341D384C1}" srcOrd="0" destOrd="0" presId="urn:microsoft.com/office/officeart/2008/layout/LinedList"/>
    <dgm:cxn modelId="{6E43155D-B7A6-4D56-86B8-2EE4171439B5}" type="presParOf" srcId="{D5DA4C78-493A-43C1-9982-446DE279E2AB}" destId="{7F678619-5858-4947-BC16-08519BFD9B8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996888-84A4-420A-B1F9-FA91677EF33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E7482A5-6BF7-4FBE-ABCA-D4D06EC7C57D}">
      <dgm:prSet/>
      <dgm:spPr/>
      <dgm:t>
        <a:bodyPr/>
        <a:lstStyle/>
        <a:p>
          <a:r>
            <a:rPr lang="de-AT"/>
            <a:t>Interessen entdecken</a:t>
          </a:r>
          <a:endParaRPr lang="en-US"/>
        </a:p>
      </dgm:t>
    </dgm:pt>
    <dgm:pt modelId="{8F7792E2-BDC8-4251-B6BF-12BEBFABA31D}" type="parTrans" cxnId="{97B3C2D6-FEA7-41F4-872B-FA6BFC905026}">
      <dgm:prSet/>
      <dgm:spPr/>
      <dgm:t>
        <a:bodyPr/>
        <a:lstStyle/>
        <a:p>
          <a:endParaRPr lang="en-US"/>
        </a:p>
      </dgm:t>
    </dgm:pt>
    <dgm:pt modelId="{DBEAA71E-1DFB-4EEC-B160-8D36DBE366D8}" type="sibTrans" cxnId="{97B3C2D6-FEA7-41F4-872B-FA6BFC905026}">
      <dgm:prSet/>
      <dgm:spPr/>
      <dgm:t>
        <a:bodyPr/>
        <a:lstStyle/>
        <a:p>
          <a:endParaRPr lang="en-US"/>
        </a:p>
      </dgm:t>
    </dgm:pt>
    <dgm:pt modelId="{AF602B75-1D2A-41E5-9143-109C8055FFE3}">
      <dgm:prSet/>
      <dgm:spPr/>
      <dgm:t>
        <a:bodyPr/>
        <a:lstStyle/>
        <a:p>
          <a:r>
            <a:rPr lang="de-AT"/>
            <a:t>Stärken kennenlernen</a:t>
          </a:r>
          <a:endParaRPr lang="en-US"/>
        </a:p>
      </dgm:t>
    </dgm:pt>
    <dgm:pt modelId="{13527D70-24DD-48C7-A4AC-9F1CD6BF58C1}" type="parTrans" cxnId="{1BF12105-81DA-471B-AD79-F224F151E59C}">
      <dgm:prSet/>
      <dgm:spPr/>
      <dgm:t>
        <a:bodyPr/>
        <a:lstStyle/>
        <a:p>
          <a:endParaRPr lang="en-US"/>
        </a:p>
      </dgm:t>
    </dgm:pt>
    <dgm:pt modelId="{99A67077-BF33-4ACA-8711-A85B28A58C93}" type="sibTrans" cxnId="{1BF12105-81DA-471B-AD79-F224F151E59C}">
      <dgm:prSet/>
      <dgm:spPr/>
      <dgm:t>
        <a:bodyPr/>
        <a:lstStyle/>
        <a:p>
          <a:endParaRPr lang="en-US"/>
        </a:p>
      </dgm:t>
    </dgm:pt>
    <dgm:pt modelId="{3CBA3219-9EFF-4AF3-B474-170562419513}">
      <dgm:prSet/>
      <dgm:spPr/>
      <dgm:t>
        <a:bodyPr/>
        <a:lstStyle/>
        <a:p>
          <a:r>
            <a:rPr lang="de-AT"/>
            <a:t>Wünsche formulieren</a:t>
          </a:r>
          <a:endParaRPr lang="en-US"/>
        </a:p>
      </dgm:t>
    </dgm:pt>
    <dgm:pt modelId="{72C55A2D-D7B4-456B-9822-6695BC71F3BE}" type="parTrans" cxnId="{4CDA6418-C7F6-4F17-8D50-2DC96E59084C}">
      <dgm:prSet/>
      <dgm:spPr/>
      <dgm:t>
        <a:bodyPr/>
        <a:lstStyle/>
        <a:p>
          <a:endParaRPr lang="en-US"/>
        </a:p>
      </dgm:t>
    </dgm:pt>
    <dgm:pt modelId="{C2A9E630-A283-46E4-882A-262347F2502B}" type="sibTrans" cxnId="{4CDA6418-C7F6-4F17-8D50-2DC96E59084C}">
      <dgm:prSet/>
      <dgm:spPr/>
      <dgm:t>
        <a:bodyPr/>
        <a:lstStyle/>
        <a:p>
          <a:endParaRPr lang="en-US"/>
        </a:p>
      </dgm:t>
    </dgm:pt>
    <dgm:pt modelId="{B3F5E6B8-5E04-4C98-AA9D-D36FF4A85155}" type="pres">
      <dgm:prSet presAssocID="{23996888-84A4-420A-B1F9-FA91677EF336}" presName="diagram" presStyleCnt="0">
        <dgm:presLayoutVars>
          <dgm:dir/>
          <dgm:resizeHandles val="exact"/>
        </dgm:presLayoutVars>
      </dgm:prSet>
      <dgm:spPr/>
    </dgm:pt>
    <dgm:pt modelId="{BEB953C4-E8B7-4322-9250-5E7C1792CB41}" type="pres">
      <dgm:prSet presAssocID="{9E7482A5-6BF7-4FBE-ABCA-D4D06EC7C57D}" presName="node" presStyleLbl="node1" presStyleIdx="0" presStyleCnt="3">
        <dgm:presLayoutVars>
          <dgm:bulletEnabled val="1"/>
        </dgm:presLayoutVars>
      </dgm:prSet>
      <dgm:spPr/>
    </dgm:pt>
    <dgm:pt modelId="{55A9DA4B-C228-45D9-B4DD-409FBD5E9437}" type="pres">
      <dgm:prSet presAssocID="{DBEAA71E-1DFB-4EEC-B160-8D36DBE366D8}" presName="sibTrans" presStyleCnt="0"/>
      <dgm:spPr/>
    </dgm:pt>
    <dgm:pt modelId="{0BD6F1E6-DE86-4D19-B799-50F807A59B57}" type="pres">
      <dgm:prSet presAssocID="{AF602B75-1D2A-41E5-9143-109C8055FFE3}" presName="node" presStyleLbl="node1" presStyleIdx="1" presStyleCnt="3">
        <dgm:presLayoutVars>
          <dgm:bulletEnabled val="1"/>
        </dgm:presLayoutVars>
      </dgm:prSet>
      <dgm:spPr/>
    </dgm:pt>
    <dgm:pt modelId="{7F3172D9-2AEC-4639-B91D-E78169D4F4C1}" type="pres">
      <dgm:prSet presAssocID="{99A67077-BF33-4ACA-8711-A85B28A58C93}" presName="sibTrans" presStyleCnt="0"/>
      <dgm:spPr/>
    </dgm:pt>
    <dgm:pt modelId="{A6CE8CEA-EE87-47CA-AF6E-E98770FCF2C2}" type="pres">
      <dgm:prSet presAssocID="{3CBA3219-9EFF-4AF3-B474-170562419513}" presName="node" presStyleLbl="node1" presStyleIdx="2" presStyleCnt="3">
        <dgm:presLayoutVars>
          <dgm:bulletEnabled val="1"/>
        </dgm:presLayoutVars>
      </dgm:prSet>
      <dgm:spPr/>
    </dgm:pt>
  </dgm:ptLst>
  <dgm:cxnLst>
    <dgm:cxn modelId="{1BF12105-81DA-471B-AD79-F224F151E59C}" srcId="{23996888-84A4-420A-B1F9-FA91677EF336}" destId="{AF602B75-1D2A-41E5-9143-109C8055FFE3}" srcOrd="1" destOrd="0" parTransId="{13527D70-24DD-48C7-A4AC-9F1CD6BF58C1}" sibTransId="{99A67077-BF33-4ACA-8711-A85B28A58C93}"/>
    <dgm:cxn modelId="{50E3D716-2538-4393-89A3-E0D16524DB4D}" type="presOf" srcId="{23996888-84A4-420A-B1F9-FA91677EF336}" destId="{B3F5E6B8-5E04-4C98-AA9D-D36FF4A85155}" srcOrd="0" destOrd="0" presId="urn:microsoft.com/office/officeart/2005/8/layout/default"/>
    <dgm:cxn modelId="{4CDA6418-C7F6-4F17-8D50-2DC96E59084C}" srcId="{23996888-84A4-420A-B1F9-FA91677EF336}" destId="{3CBA3219-9EFF-4AF3-B474-170562419513}" srcOrd="2" destOrd="0" parTransId="{72C55A2D-D7B4-456B-9822-6695BC71F3BE}" sibTransId="{C2A9E630-A283-46E4-882A-262347F2502B}"/>
    <dgm:cxn modelId="{AD5BCC5D-B27B-480B-802B-72DE03602D41}" type="presOf" srcId="{9E7482A5-6BF7-4FBE-ABCA-D4D06EC7C57D}" destId="{BEB953C4-E8B7-4322-9250-5E7C1792CB41}" srcOrd="0" destOrd="0" presId="urn:microsoft.com/office/officeart/2005/8/layout/default"/>
    <dgm:cxn modelId="{3887A756-74D3-4301-9F65-4B1A691CB277}" type="presOf" srcId="{3CBA3219-9EFF-4AF3-B474-170562419513}" destId="{A6CE8CEA-EE87-47CA-AF6E-E98770FCF2C2}" srcOrd="0" destOrd="0" presId="urn:microsoft.com/office/officeart/2005/8/layout/default"/>
    <dgm:cxn modelId="{C73C8580-12A7-4BDD-BFD3-5FB8CAC09D22}" type="presOf" srcId="{AF602B75-1D2A-41E5-9143-109C8055FFE3}" destId="{0BD6F1E6-DE86-4D19-B799-50F807A59B57}" srcOrd="0" destOrd="0" presId="urn:microsoft.com/office/officeart/2005/8/layout/default"/>
    <dgm:cxn modelId="{97B3C2D6-FEA7-41F4-872B-FA6BFC905026}" srcId="{23996888-84A4-420A-B1F9-FA91677EF336}" destId="{9E7482A5-6BF7-4FBE-ABCA-D4D06EC7C57D}" srcOrd="0" destOrd="0" parTransId="{8F7792E2-BDC8-4251-B6BF-12BEBFABA31D}" sibTransId="{DBEAA71E-1DFB-4EEC-B160-8D36DBE366D8}"/>
    <dgm:cxn modelId="{2251ED54-A07E-465C-A0E5-41B8E5A09C87}" type="presParOf" srcId="{B3F5E6B8-5E04-4C98-AA9D-D36FF4A85155}" destId="{BEB953C4-E8B7-4322-9250-5E7C1792CB41}" srcOrd="0" destOrd="0" presId="urn:microsoft.com/office/officeart/2005/8/layout/default"/>
    <dgm:cxn modelId="{0EEC20FD-98BF-4485-9D45-F7A85E2E0346}" type="presParOf" srcId="{B3F5E6B8-5E04-4C98-AA9D-D36FF4A85155}" destId="{55A9DA4B-C228-45D9-B4DD-409FBD5E9437}" srcOrd="1" destOrd="0" presId="urn:microsoft.com/office/officeart/2005/8/layout/default"/>
    <dgm:cxn modelId="{108C5E6C-8147-4F2C-A19F-45AEF688A772}" type="presParOf" srcId="{B3F5E6B8-5E04-4C98-AA9D-D36FF4A85155}" destId="{0BD6F1E6-DE86-4D19-B799-50F807A59B57}" srcOrd="2" destOrd="0" presId="urn:microsoft.com/office/officeart/2005/8/layout/default"/>
    <dgm:cxn modelId="{688C7CC3-2A86-4DF7-8BB1-3B9358924055}" type="presParOf" srcId="{B3F5E6B8-5E04-4C98-AA9D-D36FF4A85155}" destId="{7F3172D9-2AEC-4639-B91D-E78169D4F4C1}" srcOrd="3" destOrd="0" presId="urn:microsoft.com/office/officeart/2005/8/layout/default"/>
    <dgm:cxn modelId="{0782BE73-EC2C-4914-A992-8E4A94AC3763}" type="presParOf" srcId="{B3F5E6B8-5E04-4C98-AA9D-D36FF4A85155}" destId="{A6CE8CEA-EE87-47CA-AF6E-E98770FCF2C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3788A4-B98A-486F-A193-A2E0E9E70A1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E7C157A-453E-4BD4-BF3E-DC37D7C9182F}">
      <dgm:prSet/>
      <dgm:spPr/>
      <dgm:t>
        <a:bodyPr/>
        <a:lstStyle/>
        <a:p>
          <a:r>
            <a:rPr lang="de-AT"/>
            <a:t>Beratungsgespräche</a:t>
          </a:r>
          <a:endParaRPr lang="en-US"/>
        </a:p>
      </dgm:t>
    </dgm:pt>
    <dgm:pt modelId="{00C9626D-A00F-4B4F-9394-E81E5D712211}" type="parTrans" cxnId="{7E7B14B4-09DA-41B9-BE67-0D10262DD0E8}">
      <dgm:prSet/>
      <dgm:spPr/>
      <dgm:t>
        <a:bodyPr/>
        <a:lstStyle/>
        <a:p>
          <a:endParaRPr lang="en-US"/>
        </a:p>
      </dgm:t>
    </dgm:pt>
    <dgm:pt modelId="{8EBBCD4C-4E63-4A75-A215-A8A124710828}" type="sibTrans" cxnId="{7E7B14B4-09DA-41B9-BE67-0D10262DD0E8}">
      <dgm:prSet/>
      <dgm:spPr/>
      <dgm:t>
        <a:bodyPr/>
        <a:lstStyle/>
        <a:p>
          <a:endParaRPr lang="en-US"/>
        </a:p>
      </dgm:t>
    </dgm:pt>
    <dgm:pt modelId="{771BDAC2-9FC9-4A28-9113-709DE5031EB2}">
      <dgm:prSet/>
      <dgm:spPr/>
      <dgm:t>
        <a:bodyPr/>
        <a:lstStyle/>
        <a:p>
          <a:r>
            <a:rPr lang="de-AT"/>
            <a:t>Realbegegnungen ermöglichen</a:t>
          </a:r>
          <a:endParaRPr lang="en-US"/>
        </a:p>
      </dgm:t>
    </dgm:pt>
    <dgm:pt modelId="{7B60B190-340E-40EA-A88E-3F4AD6677F7B}" type="parTrans" cxnId="{3590683E-2D37-4E82-B55A-9A3FC9ACB9C4}">
      <dgm:prSet/>
      <dgm:spPr/>
      <dgm:t>
        <a:bodyPr/>
        <a:lstStyle/>
        <a:p>
          <a:endParaRPr lang="en-US"/>
        </a:p>
      </dgm:t>
    </dgm:pt>
    <dgm:pt modelId="{76DAB821-1CB3-4BF3-9403-F47741D2F348}" type="sibTrans" cxnId="{3590683E-2D37-4E82-B55A-9A3FC9ACB9C4}">
      <dgm:prSet/>
      <dgm:spPr/>
      <dgm:t>
        <a:bodyPr/>
        <a:lstStyle/>
        <a:p>
          <a:endParaRPr lang="en-US"/>
        </a:p>
      </dgm:t>
    </dgm:pt>
    <dgm:pt modelId="{039BE2ED-BA30-42E5-A2AD-9F237A6F8E2B}">
      <dgm:prSet/>
      <dgm:spPr/>
      <dgm:t>
        <a:bodyPr/>
        <a:lstStyle/>
        <a:p>
          <a:r>
            <a:rPr lang="de-AT"/>
            <a:t>Ausbildungswege kennenlernen</a:t>
          </a:r>
          <a:endParaRPr lang="en-US"/>
        </a:p>
      </dgm:t>
    </dgm:pt>
    <dgm:pt modelId="{B88C2E0E-EA4C-4BAB-8C75-6B5FB2AD18E0}" type="parTrans" cxnId="{351ECEAD-3E1C-477C-BB96-390BAABE86E8}">
      <dgm:prSet/>
      <dgm:spPr/>
      <dgm:t>
        <a:bodyPr/>
        <a:lstStyle/>
        <a:p>
          <a:endParaRPr lang="en-US"/>
        </a:p>
      </dgm:t>
    </dgm:pt>
    <dgm:pt modelId="{C0871ED3-F4E4-423F-8142-6EF83AE23BE4}" type="sibTrans" cxnId="{351ECEAD-3E1C-477C-BB96-390BAABE86E8}">
      <dgm:prSet/>
      <dgm:spPr/>
      <dgm:t>
        <a:bodyPr/>
        <a:lstStyle/>
        <a:p>
          <a:endParaRPr lang="en-US"/>
        </a:p>
      </dgm:t>
    </dgm:pt>
    <dgm:pt modelId="{830A9235-D829-44AE-9256-E29493681F00}">
      <dgm:prSet/>
      <dgm:spPr/>
      <dgm:t>
        <a:bodyPr/>
        <a:lstStyle/>
        <a:p>
          <a:r>
            <a:rPr lang="de-AT"/>
            <a:t>Bei Zukunftsplanung unterstützen</a:t>
          </a:r>
          <a:endParaRPr lang="en-US"/>
        </a:p>
      </dgm:t>
    </dgm:pt>
    <dgm:pt modelId="{D2B101A9-5A85-4D4A-A2F2-F9E16B0F9CEB}" type="parTrans" cxnId="{CE655A15-6018-458F-849A-1AD85310FE05}">
      <dgm:prSet/>
      <dgm:spPr/>
      <dgm:t>
        <a:bodyPr/>
        <a:lstStyle/>
        <a:p>
          <a:endParaRPr lang="en-US"/>
        </a:p>
      </dgm:t>
    </dgm:pt>
    <dgm:pt modelId="{C7A8D95B-D446-47C5-A93B-FBFEF4AB49CE}" type="sibTrans" cxnId="{CE655A15-6018-458F-849A-1AD85310FE05}">
      <dgm:prSet/>
      <dgm:spPr/>
      <dgm:t>
        <a:bodyPr/>
        <a:lstStyle/>
        <a:p>
          <a:endParaRPr lang="en-US"/>
        </a:p>
      </dgm:t>
    </dgm:pt>
    <dgm:pt modelId="{16DF7941-FEF4-4886-A890-E17DC9F67FD6}">
      <dgm:prSet/>
      <dgm:spPr/>
      <dgm:t>
        <a:bodyPr/>
        <a:lstStyle/>
        <a:p>
          <a:r>
            <a:rPr lang="de-AT"/>
            <a:t>Stärken und Interessen genauer definieren</a:t>
          </a:r>
          <a:endParaRPr lang="en-US"/>
        </a:p>
      </dgm:t>
    </dgm:pt>
    <dgm:pt modelId="{AA4F1ABE-94CC-4D9D-BD76-9BB3F39B3ED4}" type="parTrans" cxnId="{1EF82379-3FCE-4403-A08F-BEC3CA619751}">
      <dgm:prSet/>
      <dgm:spPr/>
      <dgm:t>
        <a:bodyPr/>
        <a:lstStyle/>
        <a:p>
          <a:endParaRPr lang="en-US"/>
        </a:p>
      </dgm:t>
    </dgm:pt>
    <dgm:pt modelId="{354C3FF5-3E7E-40EF-92E1-F99548C600BC}" type="sibTrans" cxnId="{1EF82379-3FCE-4403-A08F-BEC3CA619751}">
      <dgm:prSet/>
      <dgm:spPr/>
      <dgm:t>
        <a:bodyPr/>
        <a:lstStyle/>
        <a:p>
          <a:endParaRPr lang="en-US"/>
        </a:p>
      </dgm:t>
    </dgm:pt>
    <dgm:pt modelId="{7170A2ED-DD95-4D03-B7E7-50D28789042E}" type="pres">
      <dgm:prSet presAssocID="{F73788A4-B98A-486F-A193-A2E0E9E70A1D}" presName="linear" presStyleCnt="0">
        <dgm:presLayoutVars>
          <dgm:animLvl val="lvl"/>
          <dgm:resizeHandles val="exact"/>
        </dgm:presLayoutVars>
      </dgm:prSet>
      <dgm:spPr/>
    </dgm:pt>
    <dgm:pt modelId="{4A97B442-0473-472D-B149-4C392923B28D}" type="pres">
      <dgm:prSet presAssocID="{4E7C157A-453E-4BD4-BF3E-DC37D7C9182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2CAA4A7-E569-4AD8-BE29-E1A11A4AF4CB}" type="pres">
      <dgm:prSet presAssocID="{8EBBCD4C-4E63-4A75-A215-A8A124710828}" presName="spacer" presStyleCnt="0"/>
      <dgm:spPr/>
    </dgm:pt>
    <dgm:pt modelId="{57650C98-CEFD-4263-BD96-E069CCA0DDA6}" type="pres">
      <dgm:prSet presAssocID="{771BDAC2-9FC9-4A28-9113-709DE5031EB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E1F835A-0571-4B52-A570-E26DD98A2C8D}" type="pres">
      <dgm:prSet presAssocID="{76DAB821-1CB3-4BF3-9403-F47741D2F348}" presName="spacer" presStyleCnt="0"/>
      <dgm:spPr/>
    </dgm:pt>
    <dgm:pt modelId="{94CB8F67-4BF4-4A7B-AA0B-52C1A163DC9A}" type="pres">
      <dgm:prSet presAssocID="{039BE2ED-BA30-42E5-A2AD-9F237A6F8E2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C9EF4BB-7C31-45EC-9B23-A6A5833CA916}" type="pres">
      <dgm:prSet presAssocID="{C0871ED3-F4E4-423F-8142-6EF83AE23BE4}" presName="spacer" presStyleCnt="0"/>
      <dgm:spPr/>
    </dgm:pt>
    <dgm:pt modelId="{0EC15ADE-F13F-4A49-935E-B6C4D7F13F9B}" type="pres">
      <dgm:prSet presAssocID="{830A9235-D829-44AE-9256-E29493681F0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E6565B2-7B75-4D33-8122-A920ABF047BE}" type="pres">
      <dgm:prSet presAssocID="{C7A8D95B-D446-47C5-A93B-FBFEF4AB49CE}" presName="spacer" presStyleCnt="0"/>
      <dgm:spPr/>
    </dgm:pt>
    <dgm:pt modelId="{43D261F6-BDBC-4A56-99F8-09236BD2F051}" type="pres">
      <dgm:prSet presAssocID="{16DF7941-FEF4-4886-A890-E17DC9F67FD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E655A15-6018-458F-849A-1AD85310FE05}" srcId="{F73788A4-B98A-486F-A193-A2E0E9E70A1D}" destId="{830A9235-D829-44AE-9256-E29493681F00}" srcOrd="3" destOrd="0" parTransId="{D2B101A9-5A85-4D4A-A2F2-F9E16B0F9CEB}" sibTransId="{C7A8D95B-D446-47C5-A93B-FBFEF4AB49CE}"/>
    <dgm:cxn modelId="{3590683E-2D37-4E82-B55A-9A3FC9ACB9C4}" srcId="{F73788A4-B98A-486F-A193-A2E0E9E70A1D}" destId="{771BDAC2-9FC9-4A28-9113-709DE5031EB2}" srcOrd="1" destOrd="0" parTransId="{7B60B190-340E-40EA-A88E-3F4AD6677F7B}" sibTransId="{76DAB821-1CB3-4BF3-9403-F47741D2F348}"/>
    <dgm:cxn modelId="{F710FF69-F6E5-4ADE-A1BB-823A75056DDC}" type="presOf" srcId="{F73788A4-B98A-486F-A193-A2E0E9E70A1D}" destId="{7170A2ED-DD95-4D03-B7E7-50D28789042E}" srcOrd="0" destOrd="0" presId="urn:microsoft.com/office/officeart/2005/8/layout/vList2"/>
    <dgm:cxn modelId="{26D96570-CAEF-4FCC-A8D7-55DF48740172}" type="presOf" srcId="{4E7C157A-453E-4BD4-BF3E-DC37D7C9182F}" destId="{4A97B442-0473-472D-B149-4C392923B28D}" srcOrd="0" destOrd="0" presId="urn:microsoft.com/office/officeart/2005/8/layout/vList2"/>
    <dgm:cxn modelId="{E78D8253-7881-482F-BB87-F2BA7A9789C5}" type="presOf" srcId="{771BDAC2-9FC9-4A28-9113-709DE5031EB2}" destId="{57650C98-CEFD-4263-BD96-E069CCA0DDA6}" srcOrd="0" destOrd="0" presId="urn:microsoft.com/office/officeart/2005/8/layout/vList2"/>
    <dgm:cxn modelId="{1EF82379-3FCE-4403-A08F-BEC3CA619751}" srcId="{F73788A4-B98A-486F-A193-A2E0E9E70A1D}" destId="{16DF7941-FEF4-4886-A890-E17DC9F67FD6}" srcOrd="4" destOrd="0" parTransId="{AA4F1ABE-94CC-4D9D-BD76-9BB3F39B3ED4}" sibTransId="{354C3FF5-3E7E-40EF-92E1-F99548C600BC}"/>
    <dgm:cxn modelId="{344F43A4-4535-414F-9EB0-EF8E338D4D93}" type="presOf" srcId="{039BE2ED-BA30-42E5-A2AD-9F237A6F8E2B}" destId="{94CB8F67-4BF4-4A7B-AA0B-52C1A163DC9A}" srcOrd="0" destOrd="0" presId="urn:microsoft.com/office/officeart/2005/8/layout/vList2"/>
    <dgm:cxn modelId="{2C68F1A6-AFC0-4F9A-BB44-88D5A75FBFFE}" type="presOf" srcId="{16DF7941-FEF4-4886-A890-E17DC9F67FD6}" destId="{43D261F6-BDBC-4A56-99F8-09236BD2F051}" srcOrd="0" destOrd="0" presId="urn:microsoft.com/office/officeart/2005/8/layout/vList2"/>
    <dgm:cxn modelId="{351ECEAD-3E1C-477C-BB96-390BAABE86E8}" srcId="{F73788A4-B98A-486F-A193-A2E0E9E70A1D}" destId="{039BE2ED-BA30-42E5-A2AD-9F237A6F8E2B}" srcOrd="2" destOrd="0" parTransId="{B88C2E0E-EA4C-4BAB-8C75-6B5FB2AD18E0}" sibTransId="{C0871ED3-F4E4-423F-8142-6EF83AE23BE4}"/>
    <dgm:cxn modelId="{7E7B14B4-09DA-41B9-BE67-0D10262DD0E8}" srcId="{F73788A4-B98A-486F-A193-A2E0E9E70A1D}" destId="{4E7C157A-453E-4BD4-BF3E-DC37D7C9182F}" srcOrd="0" destOrd="0" parTransId="{00C9626D-A00F-4B4F-9394-E81E5D712211}" sibTransId="{8EBBCD4C-4E63-4A75-A215-A8A124710828}"/>
    <dgm:cxn modelId="{5697AFE9-0E94-4EB2-9224-1586D430DDDB}" type="presOf" srcId="{830A9235-D829-44AE-9256-E29493681F00}" destId="{0EC15ADE-F13F-4A49-935E-B6C4D7F13F9B}" srcOrd="0" destOrd="0" presId="urn:microsoft.com/office/officeart/2005/8/layout/vList2"/>
    <dgm:cxn modelId="{39CA8DBB-1FF9-481A-96BF-7AC8615CDA0A}" type="presParOf" srcId="{7170A2ED-DD95-4D03-B7E7-50D28789042E}" destId="{4A97B442-0473-472D-B149-4C392923B28D}" srcOrd="0" destOrd="0" presId="urn:microsoft.com/office/officeart/2005/8/layout/vList2"/>
    <dgm:cxn modelId="{C2BB5257-EB91-4D39-AF93-6E372DA13664}" type="presParOf" srcId="{7170A2ED-DD95-4D03-B7E7-50D28789042E}" destId="{42CAA4A7-E569-4AD8-BE29-E1A11A4AF4CB}" srcOrd="1" destOrd="0" presId="urn:microsoft.com/office/officeart/2005/8/layout/vList2"/>
    <dgm:cxn modelId="{0286129F-44DD-4D4E-B9B1-95A0DD8B69C8}" type="presParOf" srcId="{7170A2ED-DD95-4D03-B7E7-50D28789042E}" destId="{57650C98-CEFD-4263-BD96-E069CCA0DDA6}" srcOrd="2" destOrd="0" presId="urn:microsoft.com/office/officeart/2005/8/layout/vList2"/>
    <dgm:cxn modelId="{148E3189-767B-4092-9D8F-A2A173BF7440}" type="presParOf" srcId="{7170A2ED-DD95-4D03-B7E7-50D28789042E}" destId="{AE1F835A-0571-4B52-A570-E26DD98A2C8D}" srcOrd="3" destOrd="0" presId="urn:microsoft.com/office/officeart/2005/8/layout/vList2"/>
    <dgm:cxn modelId="{71002252-430D-41F8-8A07-70AE8033EA8E}" type="presParOf" srcId="{7170A2ED-DD95-4D03-B7E7-50D28789042E}" destId="{94CB8F67-4BF4-4A7B-AA0B-52C1A163DC9A}" srcOrd="4" destOrd="0" presId="urn:microsoft.com/office/officeart/2005/8/layout/vList2"/>
    <dgm:cxn modelId="{A03FF24F-96AA-4F1E-885B-9422218CE7C9}" type="presParOf" srcId="{7170A2ED-DD95-4D03-B7E7-50D28789042E}" destId="{0C9EF4BB-7C31-45EC-9B23-A6A5833CA916}" srcOrd="5" destOrd="0" presId="urn:microsoft.com/office/officeart/2005/8/layout/vList2"/>
    <dgm:cxn modelId="{74FF435F-5EB3-4BFE-A9D0-BEF891F31AC9}" type="presParOf" srcId="{7170A2ED-DD95-4D03-B7E7-50D28789042E}" destId="{0EC15ADE-F13F-4A49-935E-B6C4D7F13F9B}" srcOrd="6" destOrd="0" presId="urn:microsoft.com/office/officeart/2005/8/layout/vList2"/>
    <dgm:cxn modelId="{53C70D58-AFD6-46C2-A936-42DC105FABCF}" type="presParOf" srcId="{7170A2ED-DD95-4D03-B7E7-50D28789042E}" destId="{AE6565B2-7B75-4D33-8122-A920ABF047BE}" srcOrd="7" destOrd="0" presId="urn:microsoft.com/office/officeart/2005/8/layout/vList2"/>
    <dgm:cxn modelId="{366497A3-B4C8-4442-B50C-5A6B8F1F1A0F}" type="presParOf" srcId="{7170A2ED-DD95-4D03-B7E7-50D28789042E}" destId="{43D261F6-BDBC-4A56-99F8-09236BD2F05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F810AC-6E86-4B58-9305-4F4A7697EEE1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38ECFDE-3369-4668-9CB9-3C291C3B6A7A}">
      <dgm:prSet/>
      <dgm:spPr/>
      <dgm:t>
        <a:bodyPr/>
        <a:lstStyle/>
        <a:p>
          <a:pPr rtl="0"/>
          <a:r>
            <a:rPr lang="de-AT" dirty="0"/>
            <a:t>Girls Day</a:t>
          </a:r>
          <a:r>
            <a:rPr lang="de-AT" dirty="0">
              <a:latin typeface="Calibri Light" panose="020F0302020204030204"/>
            </a:rPr>
            <a:t> (3. KL)</a:t>
          </a:r>
          <a:endParaRPr lang="en-US" dirty="0"/>
        </a:p>
      </dgm:t>
    </dgm:pt>
    <dgm:pt modelId="{0E052026-7FE2-4B78-B12D-1B2C529A16FF}" type="parTrans" cxnId="{1B52C9D3-B5D0-4C5E-A094-86DF3544A9B9}">
      <dgm:prSet/>
      <dgm:spPr/>
      <dgm:t>
        <a:bodyPr/>
        <a:lstStyle/>
        <a:p>
          <a:endParaRPr lang="en-US"/>
        </a:p>
      </dgm:t>
    </dgm:pt>
    <dgm:pt modelId="{EE321BD3-02DC-42F3-B58B-9C1A861181F9}" type="sibTrans" cxnId="{1B52C9D3-B5D0-4C5E-A094-86DF3544A9B9}">
      <dgm:prSet/>
      <dgm:spPr/>
      <dgm:t>
        <a:bodyPr/>
        <a:lstStyle/>
        <a:p>
          <a:endParaRPr lang="en-US"/>
        </a:p>
      </dgm:t>
    </dgm:pt>
    <dgm:pt modelId="{961704B2-AC96-4A4A-8B6E-E13F10E40944}">
      <dgm:prSet/>
      <dgm:spPr/>
      <dgm:t>
        <a:bodyPr/>
        <a:lstStyle/>
        <a:p>
          <a:pPr rtl="0"/>
          <a:r>
            <a:rPr lang="de-AT" dirty="0"/>
            <a:t>Boys Day</a:t>
          </a:r>
          <a:r>
            <a:rPr lang="de-AT" dirty="0">
              <a:latin typeface="Calibri Light" panose="020F0302020204030204"/>
            </a:rPr>
            <a:t> (3. KL)</a:t>
          </a:r>
          <a:endParaRPr lang="en-US" dirty="0"/>
        </a:p>
      </dgm:t>
    </dgm:pt>
    <dgm:pt modelId="{DB700DBE-A085-4F31-A417-2A51E44EA6A5}" type="parTrans" cxnId="{A48FF534-D269-4A08-913C-75DE35665C42}">
      <dgm:prSet/>
      <dgm:spPr/>
      <dgm:t>
        <a:bodyPr/>
        <a:lstStyle/>
        <a:p>
          <a:endParaRPr lang="en-US"/>
        </a:p>
      </dgm:t>
    </dgm:pt>
    <dgm:pt modelId="{1C750310-4A3F-487C-BB62-F9FA4774AA55}" type="sibTrans" cxnId="{A48FF534-D269-4A08-913C-75DE35665C42}">
      <dgm:prSet/>
      <dgm:spPr/>
      <dgm:t>
        <a:bodyPr/>
        <a:lstStyle/>
        <a:p>
          <a:endParaRPr lang="en-US"/>
        </a:p>
      </dgm:t>
    </dgm:pt>
    <dgm:pt modelId="{BF748527-5710-462E-B318-F595BC6B19BE}">
      <dgm:prSet/>
      <dgm:spPr/>
      <dgm:t>
        <a:bodyPr/>
        <a:lstStyle/>
        <a:p>
          <a:pPr rtl="0"/>
          <a:r>
            <a:rPr lang="de-AT" dirty="0"/>
            <a:t>Berufsshuttle</a:t>
          </a:r>
          <a:r>
            <a:rPr lang="de-AT" dirty="0">
              <a:latin typeface="Calibri Light" panose="020F0302020204030204"/>
            </a:rPr>
            <a:t> (4. KL)</a:t>
          </a:r>
          <a:endParaRPr lang="en-US" dirty="0"/>
        </a:p>
      </dgm:t>
    </dgm:pt>
    <dgm:pt modelId="{CDD26A3F-20C6-4BE3-AB42-D857A5E3AAB6}" type="parTrans" cxnId="{902FA3E6-08CE-4978-92A1-575426AF907B}">
      <dgm:prSet/>
      <dgm:spPr/>
      <dgm:t>
        <a:bodyPr/>
        <a:lstStyle/>
        <a:p>
          <a:endParaRPr lang="en-US"/>
        </a:p>
      </dgm:t>
    </dgm:pt>
    <dgm:pt modelId="{ADB1B5B5-2802-43E4-A809-85C843E44E16}" type="sibTrans" cxnId="{902FA3E6-08CE-4978-92A1-575426AF907B}">
      <dgm:prSet/>
      <dgm:spPr/>
      <dgm:t>
        <a:bodyPr/>
        <a:lstStyle/>
        <a:p>
          <a:endParaRPr lang="en-US"/>
        </a:p>
      </dgm:t>
    </dgm:pt>
    <dgm:pt modelId="{C2C9C56E-C1F1-4F1C-934B-CB02FAE12DA3}">
      <dgm:prSet/>
      <dgm:spPr/>
      <dgm:t>
        <a:bodyPr/>
        <a:lstStyle/>
        <a:p>
          <a:r>
            <a:rPr lang="de-AT" dirty="0"/>
            <a:t>Individuelle Berufspraktische Tage</a:t>
          </a:r>
          <a:endParaRPr lang="en-US" dirty="0"/>
        </a:p>
      </dgm:t>
    </dgm:pt>
    <dgm:pt modelId="{BD125804-2491-4BB3-AB26-4DD3C78D66E2}" type="parTrans" cxnId="{655ED9EF-B799-4CEB-9575-87513FEF7B8A}">
      <dgm:prSet/>
      <dgm:spPr/>
      <dgm:t>
        <a:bodyPr/>
        <a:lstStyle/>
        <a:p>
          <a:endParaRPr lang="en-US"/>
        </a:p>
      </dgm:t>
    </dgm:pt>
    <dgm:pt modelId="{71021BA8-276D-4174-9AFE-0597328AF231}" type="sibTrans" cxnId="{655ED9EF-B799-4CEB-9575-87513FEF7B8A}">
      <dgm:prSet/>
      <dgm:spPr/>
      <dgm:t>
        <a:bodyPr/>
        <a:lstStyle/>
        <a:p>
          <a:endParaRPr lang="en-US"/>
        </a:p>
      </dgm:t>
    </dgm:pt>
    <dgm:pt modelId="{E0173270-A9D5-4AC6-8855-71A756C2FECE}">
      <dgm:prSet/>
      <dgm:spPr/>
      <dgm:t>
        <a:bodyPr/>
        <a:lstStyle/>
        <a:p>
          <a:r>
            <a:rPr lang="de-AT" dirty="0"/>
            <a:t>Realbegegnungen</a:t>
          </a:r>
          <a:endParaRPr lang="en-US" dirty="0"/>
        </a:p>
      </dgm:t>
    </dgm:pt>
    <dgm:pt modelId="{EAFB465A-961A-4E0D-998A-B483772ED514}" type="parTrans" cxnId="{540E4319-25EB-4119-8E8B-644282719907}">
      <dgm:prSet/>
      <dgm:spPr/>
      <dgm:t>
        <a:bodyPr/>
        <a:lstStyle/>
        <a:p>
          <a:endParaRPr lang="en-US"/>
        </a:p>
      </dgm:t>
    </dgm:pt>
    <dgm:pt modelId="{4576257A-D8E0-4D50-B40E-62E49AF2ABC1}" type="sibTrans" cxnId="{540E4319-25EB-4119-8E8B-644282719907}">
      <dgm:prSet/>
      <dgm:spPr/>
      <dgm:t>
        <a:bodyPr/>
        <a:lstStyle/>
        <a:p>
          <a:endParaRPr lang="en-US"/>
        </a:p>
      </dgm:t>
    </dgm:pt>
    <dgm:pt modelId="{8225563C-FEFB-4141-82B1-26EACD8ECD74}">
      <dgm:prSet/>
      <dgm:spPr/>
      <dgm:t>
        <a:bodyPr/>
        <a:lstStyle/>
        <a:p>
          <a:r>
            <a:rPr lang="de-AT" dirty="0"/>
            <a:t>Workshops</a:t>
          </a:r>
          <a:endParaRPr lang="en-US" dirty="0"/>
        </a:p>
      </dgm:t>
    </dgm:pt>
    <dgm:pt modelId="{B8D91E4C-B193-45DD-AD83-38742D4F6DE3}" type="parTrans" cxnId="{5305C2FE-7366-45CB-8D60-FC1AA62B7AF8}">
      <dgm:prSet/>
      <dgm:spPr/>
      <dgm:t>
        <a:bodyPr/>
        <a:lstStyle/>
        <a:p>
          <a:endParaRPr lang="en-US"/>
        </a:p>
      </dgm:t>
    </dgm:pt>
    <dgm:pt modelId="{EF993F2F-FD52-40C5-80A6-2CD3B40F957A}" type="sibTrans" cxnId="{5305C2FE-7366-45CB-8D60-FC1AA62B7AF8}">
      <dgm:prSet/>
      <dgm:spPr/>
      <dgm:t>
        <a:bodyPr/>
        <a:lstStyle/>
        <a:p>
          <a:endParaRPr lang="en-US"/>
        </a:p>
      </dgm:t>
    </dgm:pt>
    <dgm:pt modelId="{F38BD10A-BF35-426C-A1FA-C284832F2842}">
      <dgm:prSet phldr="0"/>
      <dgm:spPr/>
      <dgm:t>
        <a:bodyPr/>
        <a:lstStyle/>
        <a:p>
          <a:pPr rtl="0"/>
          <a:r>
            <a:rPr lang="de-AT" b="1" dirty="0">
              <a:latin typeface="Calibri Light" panose="020F0302020204030204"/>
            </a:rPr>
            <a:t>Berufssafari (3. Kl)</a:t>
          </a:r>
        </a:p>
      </dgm:t>
    </dgm:pt>
    <dgm:pt modelId="{B1C6A858-A07D-4B1E-A32D-72873C9713D2}" type="parTrans" cxnId="{75247792-F0E3-4720-B402-4E1DE010EA54}">
      <dgm:prSet/>
      <dgm:spPr/>
    </dgm:pt>
    <dgm:pt modelId="{30D5BC52-F7C4-449A-BC60-AA058AFE1956}" type="sibTrans" cxnId="{75247792-F0E3-4720-B402-4E1DE010EA54}">
      <dgm:prSet/>
      <dgm:spPr/>
    </dgm:pt>
    <dgm:pt modelId="{F207B6B2-EF4B-4F16-9D38-E49E2923A508}" type="pres">
      <dgm:prSet presAssocID="{5AF810AC-6E86-4B58-9305-4F4A7697EEE1}" presName="vert0" presStyleCnt="0">
        <dgm:presLayoutVars>
          <dgm:dir/>
          <dgm:animOne val="branch"/>
          <dgm:animLvl val="lvl"/>
        </dgm:presLayoutVars>
      </dgm:prSet>
      <dgm:spPr/>
    </dgm:pt>
    <dgm:pt modelId="{E479A2A2-CA1D-4910-9BB6-A4780AEA7F9C}" type="pres">
      <dgm:prSet presAssocID="{638ECFDE-3369-4668-9CB9-3C291C3B6A7A}" presName="thickLine" presStyleLbl="alignNode1" presStyleIdx="0" presStyleCnt="7"/>
      <dgm:spPr/>
    </dgm:pt>
    <dgm:pt modelId="{FABD22A9-3360-401D-8D84-AA8B14D17F74}" type="pres">
      <dgm:prSet presAssocID="{638ECFDE-3369-4668-9CB9-3C291C3B6A7A}" presName="horz1" presStyleCnt="0"/>
      <dgm:spPr/>
    </dgm:pt>
    <dgm:pt modelId="{D38FE90C-34A4-426D-8DDE-D0D65D2D4954}" type="pres">
      <dgm:prSet presAssocID="{638ECFDE-3369-4668-9CB9-3C291C3B6A7A}" presName="tx1" presStyleLbl="revTx" presStyleIdx="0" presStyleCnt="7"/>
      <dgm:spPr/>
    </dgm:pt>
    <dgm:pt modelId="{CFBD8AB7-42B6-4D80-8968-A605C92FCC02}" type="pres">
      <dgm:prSet presAssocID="{638ECFDE-3369-4668-9CB9-3C291C3B6A7A}" presName="vert1" presStyleCnt="0"/>
      <dgm:spPr/>
    </dgm:pt>
    <dgm:pt modelId="{9AF92F94-AFF6-4202-BC2D-25A5AFDACF20}" type="pres">
      <dgm:prSet presAssocID="{961704B2-AC96-4A4A-8B6E-E13F10E40944}" presName="thickLine" presStyleLbl="alignNode1" presStyleIdx="1" presStyleCnt="7"/>
      <dgm:spPr/>
    </dgm:pt>
    <dgm:pt modelId="{58C127EF-E57F-441C-880B-061C9CC06337}" type="pres">
      <dgm:prSet presAssocID="{961704B2-AC96-4A4A-8B6E-E13F10E40944}" presName="horz1" presStyleCnt="0"/>
      <dgm:spPr/>
    </dgm:pt>
    <dgm:pt modelId="{2C64BEBE-5CE4-40D9-ACEF-3906E468E7B8}" type="pres">
      <dgm:prSet presAssocID="{961704B2-AC96-4A4A-8B6E-E13F10E40944}" presName="tx1" presStyleLbl="revTx" presStyleIdx="1" presStyleCnt="7"/>
      <dgm:spPr/>
    </dgm:pt>
    <dgm:pt modelId="{885CF06C-56F7-443B-84AE-270B261E3EFF}" type="pres">
      <dgm:prSet presAssocID="{961704B2-AC96-4A4A-8B6E-E13F10E40944}" presName="vert1" presStyleCnt="0"/>
      <dgm:spPr/>
    </dgm:pt>
    <dgm:pt modelId="{257C8B65-E7F2-4C34-947D-B7AB74C15E43}" type="pres">
      <dgm:prSet presAssocID="{F38BD10A-BF35-426C-A1FA-C284832F2842}" presName="thickLine" presStyleLbl="alignNode1" presStyleIdx="2" presStyleCnt="7"/>
      <dgm:spPr/>
    </dgm:pt>
    <dgm:pt modelId="{812EEBC0-453E-4950-B2A4-2D703B5AEAB0}" type="pres">
      <dgm:prSet presAssocID="{F38BD10A-BF35-426C-A1FA-C284832F2842}" presName="horz1" presStyleCnt="0"/>
      <dgm:spPr/>
    </dgm:pt>
    <dgm:pt modelId="{5D6D050E-68C5-4F58-AF24-69FD97442F58}" type="pres">
      <dgm:prSet presAssocID="{F38BD10A-BF35-426C-A1FA-C284832F2842}" presName="tx1" presStyleLbl="revTx" presStyleIdx="2" presStyleCnt="7"/>
      <dgm:spPr/>
    </dgm:pt>
    <dgm:pt modelId="{4E25A444-F5F4-4F60-81F1-C88AF4F6F216}" type="pres">
      <dgm:prSet presAssocID="{F38BD10A-BF35-426C-A1FA-C284832F2842}" presName="vert1" presStyleCnt="0"/>
      <dgm:spPr/>
    </dgm:pt>
    <dgm:pt modelId="{36565358-9224-43D1-9813-C4B01868C2AC}" type="pres">
      <dgm:prSet presAssocID="{BF748527-5710-462E-B318-F595BC6B19BE}" presName="thickLine" presStyleLbl="alignNode1" presStyleIdx="3" presStyleCnt="7"/>
      <dgm:spPr/>
    </dgm:pt>
    <dgm:pt modelId="{19F08420-A855-464A-804A-3655EB217770}" type="pres">
      <dgm:prSet presAssocID="{BF748527-5710-462E-B318-F595BC6B19BE}" presName="horz1" presStyleCnt="0"/>
      <dgm:spPr/>
    </dgm:pt>
    <dgm:pt modelId="{33959598-F68A-44BC-948E-55E82AEC9C53}" type="pres">
      <dgm:prSet presAssocID="{BF748527-5710-462E-B318-F595BC6B19BE}" presName="tx1" presStyleLbl="revTx" presStyleIdx="3" presStyleCnt="7"/>
      <dgm:spPr/>
    </dgm:pt>
    <dgm:pt modelId="{63D1CB82-C59D-49EB-8463-6FC3F71786BE}" type="pres">
      <dgm:prSet presAssocID="{BF748527-5710-462E-B318-F595BC6B19BE}" presName="vert1" presStyleCnt="0"/>
      <dgm:spPr/>
    </dgm:pt>
    <dgm:pt modelId="{0ED277E8-EA39-467F-9532-1011AEB5B9A0}" type="pres">
      <dgm:prSet presAssocID="{C2C9C56E-C1F1-4F1C-934B-CB02FAE12DA3}" presName="thickLine" presStyleLbl="alignNode1" presStyleIdx="4" presStyleCnt="7"/>
      <dgm:spPr/>
    </dgm:pt>
    <dgm:pt modelId="{6E1352EE-609B-4D95-AE07-91DD20B91ED4}" type="pres">
      <dgm:prSet presAssocID="{C2C9C56E-C1F1-4F1C-934B-CB02FAE12DA3}" presName="horz1" presStyleCnt="0"/>
      <dgm:spPr/>
    </dgm:pt>
    <dgm:pt modelId="{60A361C8-7D9E-4512-B2BA-5EE4D5879FA3}" type="pres">
      <dgm:prSet presAssocID="{C2C9C56E-C1F1-4F1C-934B-CB02FAE12DA3}" presName="tx1" presStyleLbl="revTx" presStyleIdx="4" presStyleCnt="7"/>
      <dgm:spPr/>
    </dgm:pt>
    <dgm:pt modelId="{F89BD863-574B-4D33-9935-35C03FC90D7C}" type="pres">
      <dgm:prSet presAssocID="{C2C9C56E-C1F1-4F1C-934B-CB02FAE12DA3}" presName="vert1" presStyleCnt="0"/>
      <dgm:spPr/>
    </dgm:pt>
    <dgm:pt modelId="{0B6C9801-B151-4050-980F-2E90895BB0A8}" type="pres">
      <dgm:prSet presAssocID="{E0173270-A9D5-4AC6-8855-71A756C2FECE}" presName="thickLine" presStyleLbl="alignNode1" presStyleIdx="5" presStyleCnt="7"/>
      <dgm:spPr/>
    </dgm:pt>
    <dgm:pt modelId="{187D8F91-18AF-44A3-8CBF-B1168361D725}" type="pres">
      <dgm:prSet presAssocID="{E0173270-A9D5-4AC6-8855-71A756C2FECE}" presName="horz1" presStyleCnt="0"/>
      <dgm:spPr/>
    </dgm:pt>
    <dgm:pt modelId="{7468E038-7240-4E62-9B92-34F2AEE0C2AF}" type="pres">
      <dgm:prSet presAssocID="{E0173270-A9D5-4AC6-8855-71A756C2FECE}" presName="tx1" presStyleLbl="revTx" presStyleIdx="5" presStyleCnt="7"/>
      <dgm:spPr/>
    </dgm:pt>
    <dgm:pt modelId="{7B58CDA3-EEA8-4210-9C34-C91FFB4FBA95}" type="pres">
      <dgm:prSet presAssocID="{E0173270-A9D5-4AC6-8855-71A756C2FECE}" presName="vert1" presStyleCnt="0"/>
      <dgm:spPr/>
    </dgm:pt>
    <dgm:pt modelId="{3643AAE9-12E0-486F-A3C6-49D923EBA3A7}" type="pres">
      <dgm:prSet presAssocID="{8225563C-FEFB-4141-82B1-26EACD8ECD74}" presName="thickLine" presStyleLbl="alignNode1" presStyleIdx="6" presStyleCnt="7"/>
      <dgm:spPr/>
    </dgm:pt>
    <dgm:pt modelId="{F1406DDF-F0D8-41F1-A249-8EA36FBF8C2B}" type="pres">
      <dgm:prSet presAssocID="{8225563C-FEFB-4141-82B1-26EACD8ECD74}" presName="horz1" presStyleCnt="0"/>
      <dgm:spPr/>
    </dgm:pt>
    <dgm:pt modelId="{3BD4DE01-C3E5-4BF3-9770-4664E32A0419}" type="pres">
      <dgm:prSet presAssocID="{8225563C-FEFB-4141-82B1-26EACD8ECD74}" presName="tx1" presStyleLbl="revTx" presStyleIdx="6" presStyleCnt="7"/>
      <dgm:spPr/>
    </dgm:pt>
    <dgm:pt modelId="{6D43BF56-B5FB-4CCB-83ED-1DDECA7D6EC0}" type="pres">
      <dgm:prSet presAssocID="{8225563C-FEFB-4141-82B1-26EACD8ECD74}" presName="vert1" presStyleCnt="0"/>
      <dgm:spPr/>
    </dgm:pt>
  </dgm:ptLst>
  <dgm:cxnLst>
    <dgm:cxn modelId="{540E4319-25EB-4119-8E8B-644282719907}" srcId="{5AF810AC-6E86-4B58-9305-4F4A7697EEE1}" destId="{E0173270-A9D5-4AC6-8855-71A756C2FECE}" srcOrd="5" destOrd="0" parTransId="{EAFB465A-961A-4E0D-998A-B483772ED514}" sibTransId="{4576257A-D8E0-4D50-B40E-62E49AF2ABC1}"/>
    <dgm:cxn modelId="{A48FF534-D269-4A08-913C-75DE35665C42}" srcId="{5AF810AC-6E86-4B58-9305-4F4A7697EEE1}" destId="{961704B2-AC96-4A4A-8B6E-E13F10E40944}" srcOrd="1" destOrd="0" parTransId="{DB700DBE-A085-4F31-A417-2A51E44EA6A5}" sibTransId="{1C750310-4A3F-487C-BB62-F9FA4774AA55}"/>
    <dgm:cxn modelId="{65CCA060-FBC7-4CD1-9157-A8CFAB0C00E0}" type="presOf" srcId="{638ECFDE-3369-4668-9CB9-3C291C3B6A7A}" destId="{D38FE90C-34A4-426D-8DDE-D0D65D2D4954}" srcOrd="0" destOrd="0" presId="urn:microsoft.com/office/officeart/2008/layout/LinedList"/>
    <dgm:cxn modelId="{47A1E061-193D-44CE-89F5-50C7733A2C3D}" type="presOf" srcId="{C2C9C56E-C1F1-4F1C-934B-CB02FAE12DA3}" destId="{60A361C8-7D9E-4512-B2BA-5EE4D5879FA3}" srcOrd="0" destOrd="0" presId="urn:microsoft.com/office/officeart/2008/layout/LinedList"/>
    <dgm:cxn modelId="{90313047-414F-49C0-B666-406655B62F05}" type="presOf" srcId="{BF748527-5710-462E-B318-F595BC6B19BE}" destId="{33959598-F68A-44BC-948E-55E82AEC9C53}" srcOrd="0" destOrd="0" presId="urn:microsoft.com/office/officeart/2008/layout/LinedList"/>
    <dgm:cxn modelId="{79661B4F-DB96-49A3-BEE6-1702296A8619}" type="presOf" srcId="{961704B2-AC96-4A4A-8B6E-E13F10E40944}" destId="{2C64BEBE-5CE4-40D9-ACEF-3906E468E7B8}" srcOrd="0" destOrd="0" presId="urn:microsoft.com/office/officeart/2008/layout/LinedList"/>
    <dgm:cxn modelId="{75247792-F0E3-4720-B402-4E1DE010EA54}" srcId="{5AF810AC-6E86-4B58-9305-4F4A7697EEE1}" destId="{F38BD10A-BF35-426C-A1FA-C284832F2842}" srcOrd="2" destOrd="0" parTransId="{B1C6A858-A07D-4B1E-A32D-72873C9713D2}" sibTransId="{30D5BC52-F7C4-449A-BC60-AA058AFE1956}"/>
    <dgm:cxn modelId="{4CAFD393-7095-4E9D-AF48-2F2AF54900F1}" type="presOf" srcId="{5AF810AC-6E86-4B58-9305-4F4A7697EEE1}" destId="{F207B6B2-EF4B-4F16-9D38-E49E2923A508}" srcOrd="0" destOrd="0" presId="urn:microsoft.com/office/officeart/2008/layout/LinedList"/>
    <dgm:cxn modelId="{7CACA7B2-65EA-4800-A49B-1FEA5A8B0C1A}" type="presOf" srcId="{8225563C-FEFB-4141-82B1-26EACD8ECD74}" destId="{3BD4DE01-C3E5-4BF3-9770-4664E32A0419}" srcOrd="0" destOrd="0" presId="urn:microsoft.com/office/officeart/2008/layout/LinedList"/>
    <dgm:cxn modelId="{A82E8FD0-F02D-4117-A479-1AFD9D0842CE}" type="presOf" srcId="{F38BD10A-BF35-426C-A1FA-C284832F2842}" destId="{5D6D050E-68C5-4F58-AF24-69FD97442F58}" srcOrd="0" destOrd="0" presId="urn:microsoft.com/office/officeart/2008/layout/LinedList"/>
    <dgm:cxn modelId="{1B52C9D3-B5D0-4C5E-A094-86DF3544A9B9}" srcId="{5AF810AC-6E86-4B58-9305-4F4A7697EEE1}" destId="{638ECFDE-3369-4668-9CB9-3C291C3B6A7A}" srcOrd="0" destOrd="0" parTransId="{0E052026-7FE2-4B78-B12D-1B2C529A16FF}" sibTransId="{EE321BD3-02DC-42F3-B58B-9C1A861181F9}"/>
    <dgm:cxn modelId="{902FA3E6-08CE-4978-92A1-575426AF907B}" srcId="{5AF810AC-6E86-4B58-9305-4F4A7697EEE1}" destId="{BF748527-5710-462E-B318-F595BC6B19BE}" srcOrd="3" destOrd="0" parTransId="{CDD26A3F-20C6-4BE3-AB42-D857A5E3AAB6}" sibTransId="{ADB1B5B5-2802-43E4-A809-85C843E44E16}"/>
    <dgm:cxn modelId="{C9E339E9-A60B-4400-9C6D-65CE8BBDF024}" type="presOf" srcId="{E0173270-A9D5-4AC6-8855-71A756C2FECE}" destId="{7468E038-7240-4E62-9B92-34F2AEE0C2AF}" srcOrd="0" destOrd="0" presId="urn:microsoft.com/office/officeart/2008/layout/LinedList"/>
    <dgm:cxn modelId="{655ED9EF-B799-4CEB-9575-87513FEF7B8A}" srcId="{5AF810AC-6E86-4B58-9305-4F4A7697EEE1}" destId="{C2C9C56E-C1F1-4F1C-934B-CB02FAE12DA3}" srcOrd="4" destOrd="0" parTransId="{BD125804-2491-4BB3-AB26-4DD3C78D66E2}" sibTransId="{71021BA8-276D-4174-9AFE-0597328AF231}"/>
    <dgm:cxn modelId="{5305C2FE-7366-45CB-8D60-FC1AA62B7AF8}" srcId="{5AF810AC-6E86-4B58-9305-4F4A7697EEE1}" destId="{8225563C-FEFB-4141-82B1-26EACD8ECD74}" srcOrd="6" destOrd="0" parTransId="{B8D91E4C-B193-45DD-AD83-38742D4F6DE3}" sibTransId="{EF993F2F-FD52-40C5-80A6-2CD3B40F957A}"/>
    <dgm:cxn modelId="{A8C8D34D-3EE0-46CB-BEDA-ED0DF5BFEA37}" type="presParOf" srcId="{F207B6B2-EF4B-4F16-9D38-E49E2923A508}" destId="{E479A2A2-CA1D-4910-9BB6-A4780AEA7F9C}" srcOrd="0" destOrd="0" presId="urn:microsoft.com/office/officeart/2008/layout/LinedList"/>
    <dgm:cxn modelId="{FE54E534-7F0C-4FC4-A017-5CC5210386CE}" type="presParOf" srcId="{F207B6B2-EF4B-4F16-9D38-E49E2923A508}" destId="{FABD22A9-3360-401D-8D84-AA8B14D17F74}" srcOrd="1" destOrd="0" presId="urn:microsoft.com/office/officeart/2008/layout/LinedList"/>
    <dgm:cxn modelId="{83AE58B3-AD3A-4EAF-8703-2ACDBC3ACE00}" type="presParOf" srcId="{FABD22A9-3360-401D-8D84-AA8B14D17F74}" destId="{D38FE90C-34A4-426D-8DDE-D0D65D2D4954}" srcOrd="0" destOrd="0" presId="urn:microsoft.com/office/officeart/2008/layout/LinedList"/>
    <dgm:cxn modelId="{22C104FC-6AAD-445E-A7EE-1A65A452EAAF}" type="presParOf" srcId="{FABD22A9-3360-401D-8D84-AA8B14D17F74}" destId="{CFBD8AB7-42B6-4D80-8968-A605C92FCC02}" srcOrd="1" destOrd="0" presId="urn:microsoft.com/office/officeart/2008/layout/LinedList"/>
    <dgm:cxn modelId="{1DE19825-E10C-43EE-9C53-5BF06875B4FA}" type="presParOf" srcId="{F207B6B2-EF4B-4F16-9D38-E49E2923A508}" destId="{9AF92F94-AFF6-4202-BC2D-25A5AFDACF20}" srcOrd="2" destOrd="0" presId="urn:microsoft.com/office/officeart/2008/layout/LinedList"/>
    <dgm:cxn modelId="{0639A834-FD53-4A44-837F-DF1B5B1A98CA}" type="presParOf" srcId="{F207B6B2-EF4B-4F16-9D38-E49E2923A508}" destId="{58C127EF-E57F-441C-880B-061C9CC06337}" srcOrd="3" destOrd="0" presId="urn:microsoft.com/office/officeart/2008/layout/LinedList"/>
    <dgm:cxn modelId="{9BC4B9AF-E233-4BDC-905C-D11236C7F169}" type="presParOf" srcId="{58C127EF-E57F-441C-880B-061C9CC06337}" destId="{2C64BEBE-5CE4-40D9-ACEF-3906E468E7B8}" srcOrd="0" destOrd="0" presId="urn:microsoft.com/office/officeart/2008/layout/LinedList"/>
    <dgm:cxn modelId="{63933E5B-9A41-4E67-82A1-446E1E33BB70}" type="presParOf" srcId="{58C127EF-E57F-441C-880B-061C9CC06337}" destId="{885CF06C-56F7-443B-84AE-270B261E3EFF}" srcOrd="1" destOrd="0" presId="urn:microsoft.com/office/officeart/2008/layout/LinedList"/>
    <dgm:cxn modelId="{2757B4D8-B66D-4FB8-BD54-0159883A9F7A}" type="presParOf" srcId="{F207B6B2-EF4B-4F16-9D38-E49E2923A508}" destId="{257C8B65-E7F2-4C34-947D-B7AB74C15E43}" srcOrd="4" destOrd="0" presId="urn:microsoft.com/office/officeart/2008/layout/LinedList"/>
    <dgm:cxn modelId="{9BAB76A3-F14C-44DE-8ABA-D38F949D2226}" type="presParOf" srcId="{F207B6B2-EF4B-4F16-9D38-E49E2923A508}" destId="{812EEBC0-453E-4950-B2A4-2D703B5AEAB0}" srcOrd="5" destOrd="0" presId="urn:microsoft.com/office/officeart/2008/layout/LinedList"/>
    <dgm:cxn modelId="{306831D8-8313-479B-B4F0-A6470A1F5CFD}" type="presParOf" srcId="{812EEBC0-453E-4950-B2A4-2D703B5AEAB0}" destId="{5D6D050E-68C5-4F58-AF24-69FD97442F58}" srcOrd="0" destOrd="0" presId="urn:microsoft.com/office/officeart/2008/layout/LinedList"/>
    <dgm:cxn modelId="{D49C92D1-A490-4A9D-A53B-DCBD5A8FB212}" type="presParOf" srcId="{812EEBC0-453E-4950-B2A4-2D703B5AEAB0}" destId="{4E25A444-F5F4-4F60-81F1-C88AF4F6F216}" srcOrd="1" destOrd="0" presId="urn:microsoft.com/office/officeart/2008/layout/LinedList"/>
    <dgm:cxn modelId="{6BF9B79E-0847-4869-B8BE-63D1177F1AAF}" type="presParOf" srcId="{F207B6B2-EF4B-4F16-9D38-E49E2923A508}" destId="{36565358-9224-43D1-9813-C4B01868C2AC}" srcOrd="6" destOrd="0" presId="urn:microsoft.com/office/officeart/2008/layout/LinedList"/>
    <dgm:cxn modelId="{3D4E7B2E-657F-4BCE-83E7-A4290F48BA98}" type="presParOf" srcId="{F207B6B2-EF4B-4F16-9D38-E49E2923A508}" destId="{19F08420-A855-464A-804A-3655EB217770}" srcOrd="7" destOrd="0" presId="urn:microsoft.com/office/officeart/2008/layout/LinedList"/>
    <dgm:cxn modelId="{56F852E1-5167-4654-9BE8-B050C7E981FD}" type="presParOf" srcId="{19F08420-A855-464A-804A-3655EB217770}" destId="{33959598-F68A-44BC-948E-55E82AEC9C53}" srcOrd="0" destOrd="0" presId="urn:microsoft.com/office/officeart/2008/layout/LinedList"/>
    <dgm:cxn modelId="{A22EBF47-5B0A-4B31-95D3-F2A814FC60E8}" type="presParOf" srcId="{19F08420-A855-464A-804A-3655EB217770}" destId="{63D1CB82-C59D-49EB-8463-6FC3F71786BE}" srcOrd="1" destOrd="0" presId="urn:microsoft.com/office/officeart/2008/layout/LinedList"/>
    <dgm:cxn modelId="{62AD6F9C-9C8C-4268-8FE0-10B13EB07D1D}" type="presParOf" srcId="{F207B6B2-EF4B-4F16-9D38-E49E2923A508}" destId="{0ED277E8-EA39-467F-9532-1011AEB5B9A0}" srcOrd="8" destOrd="0" presId="urn:microsoft.com/office/officeart/2008/layout/LinedList"/>
    <dgm:cxn modelId="{5A07D5E0-42BC-4AEA-8B68-DFFC1581C137}" type="presParOf" srcId="{F207B6B2-EF4B-4F16-9D38-E49E2923A508}" destId="{6E1352EE-609B-4D95-AE07-91DD20B91ED4}" srcOrd="9" destOrd="0" presId="urn:microsoft.com/office/officeart/2008/layout/LinedList"/>
    <dgm:cxn modelId="{A9E544AF-C1D3-4E9B-B4A0-D888F2AFC908}" type="presParOf" srcId="{6E1352EE-609B-4D95-AE07-91DD20B91ED4}" destId="{60A361C8-7D9E-4512-B2BA-5EE4D5879FA3}" srcOrd="0" destOrd="0" presId="urn:microsoft.com/office/officeart/2008/layout/LinedList"/>
    <dgm:cxn modelId="{13311B32-CE98-4788-B083-029908BECFC7}" type="presParOf" srcId="{6E1352EE-609B-4D95-AE07-91DD20B91ED4}" destId="{F89BD863-574B-4D33-9935-35C03FC90D7C}" srcOrd="1" destOrd="0" presId="urn:microsoft.com/office/officeart/2008/layout/LinedList"/>
    <dgm:cxn modelId="{417FB0AC-32DE-4E84-96C3-0CC04DCDC0A1}" type="presParOf" srcId="{F207B6B2-EF4B-4F16-9D38-E49E2923A508}" destId="{0B6C9801-B151-4050-980F-2E90895BB0A8}" srcOrd="10" destOrd="0" presId="urn:microsoft.com/office/officeart/2008/layout/LinedList"/>
    <dgm:cxn modelId="{35F954D6-7334-4C8D-8ED9-43287247991A}" type="presParOf" srcId="{F207B6B2-EF4B-4F16-9D38-E49E2923A508}" destId="{187D8F91-18AF-44A3-8CBF-B1168361D725}" srcOrd="11" destOrd="0" presId="urn:microsoft.com/office/officeart/2008/layout/LinedList"/>
    <dgm:cxn modelId="{7A4328E1-C7F6-4D8B-B2C4-D5AA3A7740C5}" type="presParOf" srcId="{187D8F91-18AF-44A3-8CBF-B1168361D725}" destId="{7468E038-7240-4E62-9B92-34F2AEE0C2AF}" srcOrd="0" destOrd="0" presId="urn:microsoft.com/office/officeart/2008/layout/LinedList"/>
    <dgm:cxn modelId="{149CDA8F-F841-4944-9575-BFD345A25963}" type="presParOf" srcId="{187D8F91-18AF-44A3-8CBF-B1168361D725}" destId="{7B58CDA3-EEA8-4210-9C34-C91FFB4FBA95}" srcOrd="1" destOrd="0" presId="urn:microsoft.com/office/officeart/2008/layout/LinedList"/>
    <dgm:cxn modelId="{0BCE9FF0-4985-4D1F-994B-CD304C0DFE85}" type="presParOf" srcId="{F207B6B2-EF4B-4F16-9D38-E49E2923A508}" destId="{3643AAE9-12E0-486F-A3C6-49D923EBA3A7}" srcOrd="12" destOrd="0" presId="urn:microsoft.com/office/officeart/2008/layout/LinedList"/>
    <dgm:cxn modelId="{67E6663B-0139-4F24-832B-B525AFE58D0D}" type="presParOf" srcId="{F207B6B2-EF4B-4F16-9D38-E49E2923A508}" destId="{F1406DDF-F0D8-41F1-A249-8EA36FBF8C2B}" srcOrd="13" destOrd="0" presId="urn:microsoft.com/office/officeart/2008/layout/LinedList"/>
    <dgm:cxn modelId="{D61A7585-602D-455A-8DD3-AD9FF8821630}" type="presParOf" srcId="{F1406DDF-F0D8-41F1-A249-8EA36FBF8C2B}" destId="{3BD4DE01-C3E5-4BF3-9770-4664E32A0419}" srcOrd="0" destOrd="0" presId="urn:microsoft.com/office/officeart/2008/layout/LinedList"/>
    <dgm:cxn modelId="{15FB327A-00C1-4F45-882D-E8C2A5312633}" type="presParOf" srcId="{F1406DDF-F0D8-41F1-A249-8EA36FBF8C2B}" destId="{6D43BF56-B5FB-4CCB-83ED-1DDECA7D6EC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394ED9-CE9C-4A4F-A6DB-246FC7C552AF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6CD7766-EB0B-414A-A926-339A79C76B09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1"/>
            </a:rPr>
            <a:t>AMS </a:t>
          </a:r>
          <a:r>
            <a:rPr lang="en-GB" dirty="0" err="1">
              <a:hlinkClick xmlns:r="http://schemas.openxmlformats.org/officeDocument/2006/relationships" r:id="rId1"/>
            </a:rPr>
            <a:t>Karrierekompass</a:t>
          </a:r>
          <a:r>
            <a:rPr lang="en-GB" dirty="0">
              <a:hlinkClick xmlns:r="http://schemas.openxmlformats.org/officeDocument/2006/relationships" r:id="rId1"/>
            </a:rPr>
            <a:t> - </a:t>
          </a:r>
          <a:r>
            <a:rPr lang="en-GB" dirty="0" err="1">
              <a:hlinkClick xmlns:r="http://schemas.openxmlformats.org/officeDocument/2006/relationships" r:id="rId1"/>
            </a:rPr>
            <a:t>Startseite</a:t>
          </a:r>
          <a:endParaRPr lang="en-US" dirty="0"/>
        </a:p>
      </dgm:t>
    </dgm:pt>
    <dgm:pt modelId="{B2015DE2-FFA1-4464-8B98-4A5D19415DFB}" type="parTrans" cxnId="{96B3E44F-82E9-4377-8D82-B5C7BE727681}">
      <dgm:prSet/>
      <dgm:spPr/>
      <dgm:t>
        <a:bodyPr/>
        <a:lstStyle/>
        <a:p>
          <a:endParaRPr lang="en-US" sz="2400"/>
        </a:p>
      </dgm:t>
    </dgm:pt>
    <dgm:pt modelId="{1E4D9A0E-501C-4B93-9EBA-8572413A440B}" type="sibTrans" cxnId="{96B3E44F-82E9-4377-8D82-B5C7BE727681}">
      <dgm:prSet/>
      <dgm:spPr/>
      <dgm:t>
        <a:bodyPr/>
        <a:lstStyle/>
        <a:p>
          <a:endParaRPr lang="en-US"/>
        </a:p>
      </dgm:t>
    </dgm:pt>
    <dgm:pt modelId="{B13DD01B-F5BB-4144-8BAF-CBD25C6B7465}">
      <dgm:prSet/>
      <dgm:spPr/>
      <dgm:t>
        <a:bodyPr/>
        <a:lstStyle/>
        <a:p>
          <a:r>
            <a:rPr lang="de-DE" b="1" u="sng">
              <a:hlinkClick xmlns:r="http://schemas.openxmlformats.org/officeDocument/2006/relationships" r:id="rId2"/>
            </a:rPr>
            <a:t>https://www.bic.at/</a:t>
          </a:r>
          <a:endParaRPr lang="en-US"/>
        </a:p>
      </dgm:t>
    </dgm:pt>
    <dgm:pt modelId="{C8B8E8CC-15A3-4301-ABFA-44CA231C1CF7}" type="parTrans" cxnId="{4369944B-0795-487D-9E55-D6DAAFDB0F6F}">
      <dgm:prSet/>
      <dgm:spPr/>
      <dgm:t>
        <a:bodyPr/>
        <a:lstStyle/>
        <a:p>
          <a:endParaRPr lang="en-US" sz="2400"/>
        </a:p>
      </dgm:t>
    </dgm:pt>
    <dgm:pt modelId="{3ACEBEE5-A04F-42F2-AB53-8F197B0810FB}" type="sibTrans" cxnId="{4369944B-0795-487D-9E55-D6DAAFDB0F6F}">
      <dgm:prSet/>
      <dgm:spPr/>
      <dgm:t>
        <a:bodyPr/>
        <a:lstStyle/>
        <a:p>
          <a:endParaRPr lang="en-US"/>
        </a:p>
      </dgm:t>
    </dgm:pt>
    <dgm:pt modelId="{2663B8B9-A7DC-42E7-9E15-D9D791B3DB8C}">
      <dgm:prSet/>
      <dgm:spPr/>
      <dgm:t>
        <a:bodyPr/>
        <a:lstStyle/>
        <a:p>
          <a:r>
            <a:rPr lang="en-GB" b="1" u="sng" dirty="0">
              <a:hlinkClick xmlns:r="http://schemas.openxmlformats.org/officeDocument/2006/relationships" r:id="rId3"/>
            </a:rPr>
            <a:t>https://www.berufskompass.at</a:t>
          </a:r>
          <a:endParaRPr lang="en-GB" b="1" u="sng" dirty="0"/>
        </a:p>
        <a:p>
          <a:endParaRPr lang="en-US" dirty="0"/>
        </a:p>
      </dgm:t>
    </dgm:pt>
    <dgm:pt modelId="{791729BA-057B-4E73-8001-3ECB658E2FED}" type="parTrans" cxnId="{9FC79A73-B2BC-45AA-BBB6-7B691F13B10B}">
      <dgm:prSet/>
      <dgm:spPr/>
      <dgm:t>
        <a:bodyPr/>
        <a:lstStyle/>
        <a:p>
          <a:endParaRPr lang="en-US" sz="2400"/>
        </a:p>
      </dgm:t>
    </dgm:pt>
    <dgm:pt modelId="{1BF78A84-C1F7-437F-9D0A-9B08C18449BB}" type="sibTrans" cxnId="{9FC79A73-B2BC-45AA-BBB6-7B691F13B10B}">
      <dgm:prSet/>
      <dgm:spPr/>
      <dgm:t>
        <a:bodyPr/>
        <a:lstStyle/>
        <a:p>
          <a:endParaRPr lang="en-US"/>
        </a:p>
      </dgm:t>
    </dgm:pt>
    <dgm:pt modelId="{13390017-BB10-4EFA-B9EC-F5D965D88CE7}">
      <dgm:prSet/>
      <dgm:spPr/>
      <dgm:t>
        <a:bodyPr/>
        <a:lstStyle/>
        <a:p>
          <a:r>
            <a:rPr lang="de-DE" b="1" u="sng">
              <a:hlinkClick xmlns:r="http://schemas.openxmlformats.org/officeDocument/2006/relationships" r:id="rId4"/>
            </a:rPr>
            <a:t>https://www.whatchado.com/de/</a:t>
          </a:r>
          <a:endParaRPr lang="en-US"/>
        </a:p>
      </dgm:t>
    </dgm:pt>
    <dgm:pt modelId="{B77CF141-998B-48C2-A813-DDD8BD082E2A}" type="parTrans" cxnId="{BB8A4717-F58E-4E69-99B1-FA3AEABFBDF3}">
      <dgm:prSet/>
      <dgm:spPr/>
      <dgm:t>
        <a:bodyPr/>
        <a:lstStyle/>
        <a:p>
          <a:endParaRPr lang="en-US" sz="2400"/>
        </a:p>
      </dgm:t>
    </dgm:pt>
    <dgm:pt modelId="{8C9FEFCC-45E7-4310-8F8D-5698B805FBFE}" type="sibTrans" cxnId="{BB8A4717-F58E-4E69-99B1-FA3AEABFBDF3}">
      <dgm:prSet/>
      <dgm:spPr/>
      <dgm:t>
        <a:bodyPr/>
        <a:lstStyle/>
        <a:p>
          <a:endParaRPr lang="en-US"/>
        </a:p>
      </dgm:t>
    </dgm:pt>
    <dgm:pt modelId="{C15A374C-AA7D-45F2-B11D-716F846CBA7A}">
      <dgm:prSet/>
      <dgm:spPr/>
      <dgm:t>
        <a:bodyPr/>
        <a:lstStyle/>
        <a:p>
          <a:endParaRPr lang="en-US"/>
        </a:p>
      </dgm:t>
    </dgm:pt>
    <dgm:pt modelId="{B68E47EE-F3BE-4EA6-91FE-3C580332D90A}" type="parTrans" cxnId="{58A92088-A8AB-4413-BCF4-64A8EC223C37}">
      <dgm:prSet/>
      <dgm:spPr/>
      <dgm:t>
        <a:bodyPr/>
        <a:lstStyle/>
        <a:p>
          <a:endParaRPr lang="en-US" sz="2400"/>
        </a:p>
      </dgm:t>
    </dgm:pt>
    <dgm:pt modelId="{5D8FA224-8F59-40CA-A5FD-6060E81E840E}" type="sibTrans" cxnId="{58A92088-A8AB-4413-BCF4-64A8EC223C37}">
      <dgm:prSet/>
      <dgm:spPr/>
      <dgm:t>
        <a:bodyPr/>
        <a:lstStyle/>
        <a:p>
          <a:endParaRPr lang="en-US"/>
        </a:p>
      </dgm:t>
    </dgm:pt>
    <dgm:pt modelId="{5DEFBFF5-B6C1-49D6-9FD2-4E8320852BD6}" type="pres">
      <dgm:prSet presAssocID="{84394ED9-CE9C-4A4F-A6DB-246FC7C552AF}" presName="vert0" presStyleCnt="0">
        <dgm:presLayoutVars>
          <dgm:dir/>
          <dgm:animOne val="branch"/>
          <dgm:animLvl val="lvl"/>
        </dgm:presLayoutVars>
      </dgm:prSet>
      <dgm:spPr/>
    </dgm:pt>
    <dgm:pt modelId="{C2B1C281-4F20-4526-9BC1-BE666183D86B}" type="pres">
      <dgm:prSet presAssocID="{A6CD7766-EB0B-414A-A926-339A79C76B09}" presName="thickLine" presStyleLbl="alignNode1" presStyleIdx="0" presStyleCnt="5"/>
      <dgm:spPr/>
    </dgm:pt>
    <dgm:pt modelId="{128F1885-453D-4621-A67B-9D4A5B98186A}" type="pres">
      <dgm:prSet presAssocID="{A6CD7766-EB0B-414A-A926-339A79C76B09}" presName="horz1" presStyleCnt="0"/>
      <dgm:spPr/>
    </dgm:pt>
    <dgm:pt modelId="{1CD6D17D-0E8B-4D88-8850-54C4EEE89161}" type="pres">
      <dgm:prSet presAssocID="{A6CD7766-EB0B-414A-A926-339A79C76B09}" presName="tx1" presStyleLbl="revTx" presStyleIdx="0" presStyleCnt="5"/>
      <dgm:spPr/>
    </dgm:pt>
    <dgm:pt modelId="{B4EB9E52-BEEF-4A4D-80F6-EE9D09212897}" type="pres">
      <dgm:prSet presAssocID="{A6CD7766-EB0B-414A-A926-339A79C76B09}" presName="vert1" presStyleCnt="0"/>
      <dgm:spPr/>
    </dgm:pt>
    <dgm:pt modelId="{0B15C4D5-0635-4534-9240-F0CD2E298639}" type="pres">
      <dgm:prSet presAssocID="{B13DD01B-F5BB-4144-8BAF-CBD25C6B7465}" presName="thickLine" presStyleLbl="alignNode1" presStyleIdx="1" presStyleCnt="5"/>
      <dgm:spPr/>
    </dgm:pt>
    <dgm:pt modelId="{4EFEBCD0-47F9-4C78-A82E-A3CF9961B7CE}" type="pres">
      <dgm:prSet presAssocID="{B13DD01B-F5BB-4144-8BAF-CBD25C6B7465}" presName="horz1" presStyleCnt="0"/>
      <dgm:spPr/>
    </dgm:pt>
    <dgm:pt modelId="{1D3E5495-CDD8-40CD-9907-BCE6C11E561A}" type="pres">
      <dgm:prSet presAssocID="{B13DD01B-F5BB-4144-8BAF-CBD25C6B7465}" presName="tx1" presStyleLbl="revTx" presStyleIdx="1" presStyleCnt="5"/>
      <dgm:spPr/>
    </dgm:pt>
    <dgm:pt modelId="{1B27F4FF-0769-4BA7-BE48-C65345C3402A}" type="pres">
      <dgm:prSet presAssocID="{B13DD01B-F5BB-4144-8BAF-CBD25C6B7465}" presName="vert1" presStyleCnt="0"/>
      <dgm:spPr/>
    </dgm:pt>
    <dgm:pt modelId="{CAD9D72D-A746-4D30-8A10-3BE3D56AAD09}" type="pres">
      <dgm:prSet presAssocID="{2663B8B9-A7DC-42E7-9E15-D9D791B3DB8C}" presName="thickLine" presStyleLbl="alignNode1" presStyleIdx="2" presStyleCnt="5"/>
      <dgm:spPr/>
    </dgm:pt>
    <dgm:pt modelId="{4B425DC5-7482-46CE-9441-0C240AB8679D}" type="pres">
      <dgm:prSet presAssocID="{2663B8B9-A7DC-42E7-9E15-D9D791B3DB8C}" presName="horz1" presStyleCnt="0"/>
      <dgm:spPr/>
    </dgm:pt>
    <dgm:pt modelId="{B31E16CB-BD9C-4F55-909F-8C1D70F8B200}" type="pres">
      <dgm:prSet presAssocID="{2663B8B9-A7DC-42E7-9E15-D9D791B3DB8C}" presName="tx1" presStyleLbl="revTx" presStyleIdx="2" presStyleCnt="5"/>
      <dgm:spPr/>
    </dgm:pt>
    <dgm:pt modelId="{A84D09C4-DB40-48E7-9CB9-B61741430B3C}" type="pres">
      <dgm:prSet presAssocID="{2663B8B9-A7DC-42E7-9E15-D9D791B3DB8C}" presName="vert1" presStyleCnt="0"/>
      <dgm:spPr/>
    </dgm:pt>
    <dgm:pt modelId="{D0909EFA-E5B1-47F8-88C6-68C9ED0D0F24}" type="pres">
      <dgm:prSet presAssocID="{13390017-BB10-4EFA-B9EC-F5D965D88CE7}" presName="thickLine" presStyleLbl="alignNode1" presStyleIdx="3" presStyleCnt="5"/>
      <dgm:spPr/>
    </dgm:pt>
    <dgm:pt modelId="{0FB9D481-032C-44C5-BF82-FE2335206CFE}" type="pres">
      <dgm:prSet presAssocID="{13390017-BB10-4EFA-B9EC-F5D965D88CE7}" presName="horz1" presStyleCnt="0"/>
      <dgm:spPr/>
    </dgm:pt>
    <dgm:pt modelId="{9905FE24-B76F-4DC6-AC5A-E3B9EEEC1152}" type="pres">
      <dgm:prSet presAssocID="{13390017-BB10-4EFA-B9EC-F5D965D88CE7}" presName="tx1" presStyleLbl="revTx" presStyleIdx="3" presStyleCnt="5"/>
      <dgm:spPr/>
    </dgm:pt>
    <dgm:pt modelId="{D66DAFB9-544A-488D-9C92-F813FF50C9DF}" type="pres">
      <dgm:prSet presAssocID="{13390017-BB10-4EFA-B9EC-F5D965D88CE7}" presName="vert1" presStyleCnt="0"/>
      <dgm:spPr/>
    </dgm:pt>
    <dgm:pt modelId="{5ADAA28D-9648-430C-A3AA-CE21865BB4F3}" type="pres">
      <dgm:prSet presAssocID="{C15A374C-AA7D-45F2-B11D-716F846CBA7A}" presName="thickLine" presStyleLbl="alignNode1" presStyleIdx="4" presStyleCnt="5"/>
      <dgm:spPr/>
    </dgm:pt>
    <dgm:pt modelId="{557C4611-2FF6-472C-9860-3AF722A8ACC3}" type="pres">
      <dgm:prSet presAssocID="{C15A374C-AA7D-45F2-B11D-716F846CBA7A}" presName="horz1" presStyleCnt="0"/>
      <dgm:spPr/>
    </dgm:pt>
    <dgm:pt modelId="{6B4C21F3-6AC1-4037-A46D-151ED5519432}" type="pres">
      <dgm:prSet presAssocID="{C15A374C-AA7D-45F2-B11D-716F846CBA7A}" presName="tx1" presStyleLbl="revTx" presStyleIdx="4" presStyleCnt="5"/>
      <dgm:spPr/>
    </dgm:pt>
    <dgm:pt modelId="{8EEDB7DE-99E7-4CD3-82F7-A14C78CB01E7}" type="pres">
      <dgm:prSet presAssocID="{C15A374C-AA7D-45F2-B11D-716F846CBA7A}" presName="vert1" presStyleCnt="0"/>
      <dgm:spPr/>
    </dgm:pt>
  </dgm:ptLst>
  <dgm:cxnLst>
    <dgm:cxn modelId="{A3F3E407-1CF5-496C-BE53-9C6CE25A6EDA}" type="presOf" srcId="{B13DD01B-F5BB-4144-8BAF-CBD25C6B7465}" destId="{1D3E5495-CDD8-40CD-9907-BCE6C11E561A}" srcOrd="0" destOrd="0" presId="urn:microsoft.com/office/officeart/2008/layout/LinedList"/>
    <dgm:cxn modelId="{4404CA10-62DE-4B46-80C8-053C51449CB9}" type="presOf" srcId="{C15A374C-AA7D-45F2-B11D-716F846CBA7A}" destId="{6B4C21F3-6AC1-4037-A46D-151ED5519432}" srcOrd="0" destOrd="0" presId="urn:microsoft.com/office/officeart/2008/layout/LinedList"/>
    <dgm:cxn modelId="{BB8A4717-F58E-4E69-99B1-FA3AEABFBDF3}" srcId="{84394ED9-CE9C-4A4F-A6DB-246FC7C552AF}" destId="{13390017-BB10-4EFA-B9EC-F5D965D88CE7}" srcOrd="3" destOrd="0" parTransId="{B77CF141-998B-48C2-A813-DDD8BD082E2A}" sibTransId="{8C9FEFCC-45E7-4310-8F8D-5698B805FBFE}"/>
    <dgm:cxn modelId="{8B3C7424-547F-4827-98AF-85ADF3EB733F}" type="presOf" srcId="{2663B8B9-A7DC-42E7-9E15-D9D791B3DB8C}" destId="{B31E16CB-BD9C-4F55-909F-8C1D70F8B200}" srcOrd="0" destOrd="0" presId="urn:microsoft.com/office/officeart/2008/layout/LinedList"/>
    <dgm:cxn modelId="{955BB734-B5D7-4791-9061-27B01FEC4F95}" type="presOf" srcId="{84394ED9-CE9C-4A4F-A6DB-246FC7C552AF}" destId="{5DEFBFF5-B6C1-49D6-9FD2-4E8320852BD6}" srcOrd="0" destOrd="0" presId="urn:microsoft.com/office/officeart/2008/layout/LinedList"/>
    <dgm:cxn modelId="{4369944B-0795-487D-9E55-D6DAAFDB0F6F}" srcId="{84394ED9-CE9C-4A4F-A6DB-246FC7C552AF}" destId="{B13DD01B-F5BB-4144-8BAF-CBD25C6B7465}" srcOrd="1" destOrd="0" parTransId="{C8B8E8CC-15A3-4301-ABFA-44CA231C1CF7}" sibTransId="{3ACEBEE5-A04F-42F2-AB53-8F197B0810FB}"/>
    <dgm:cxn modelId="{96B3E44F-82E9-4377-8D82-B5C7BE727681}" srcId="{84394ED9-CE9C-4A4F-A6DB-246FC7C552AF}" destId="{A6CD7766-EB0B-414A-A926-339A79C76B09}" srcOrd="0" destOrd="0" parTransId="{B2015DE2-FFA1-4464-8B98-4A5D19415DFB}" sibTransId="{1E4D9A0E-501C-4B93-9EBA-8572413A440B}"/>
    <dgm:cxn modelId="{9FC79A73-B2BC-45AA-BBB6-7B691F13B10B}" srcId="{84394ED9-CE9C-4A4F-A6DB-246FC7C552AF}" destId="{2663B8B9-A7DC-42E7-9E15-D9D791B3DB8C}" srcOrd="2" destOrd="0" parTransId="{791729BA-057B-4E73-8001-3ECB658E2FED}" sibTransId="{1BF78A84-C1F7-437F-9D0A-9B08C18449BB}"/>
    <dgm:cxn modelId="{58A92088-A8AB-4413-BCF4-64A8EC223C37}" srcId="{84394ED9-CE9C-4A4F-A6DB-246FC7C552AF}" destId="{C15A374C-AA7D-45F2-B11D-716F846CBA7A}" srcOrd="4" destOrd="0" parTransId="{B68E47EE-F3BE-4EA6-91FE-3C580332D90A}" sibTransId="{5D8FA224-8F59-40CA-A5FD-6060E81E840E}"/>
    <dgm:cxn modelId="{3617328D-6115-4EFF-9355-11298D991CA0}" type="presOf" srcId="{A6CD7766-EB0B-414A-A926-339A79C76B09}" destId="{1CD6D17D-0E8B-4D88-8850-54C4EEE89161}" srcOrd="0" destOrd="0" presId="urn:microsoft.com/office/officeart/2008/layout/LinedList"/>
    <dgm:cxn modelId="{04050DB5-0DF9-4FCC-BF18-4C91FF0EA980}" type="presOf" srcId="{13390017-BB10-4EFA-B9EC-F5D965D88CE7}" destId="{9905FE24-B76F-4DC6-AC5A-E3B9EEEC1152}" srcOrd="0" destOrd="0" presId="urn:microsoft.com/office/officeart/2008/layout/LinedList"/>
    <dgm:cxn modelId="{21127776-F15E-4132-8611-E720F812BF48}" type="presParOf" srcId="{5DEFBFF5-B6C1-49D6-9FD2-4E8320852BD6}" destId="{C2B1C281-4F20-4526-9BC1-BE666183D86B}" srcOrd="0" destOrd="0" presId="urn:microsoft.com/office/officeart/2008/layout/LinedList"/>
    <dgm:cxn modelId="{4DE3BE1E-F611-435F-A2AF-85B09D3FD6CD}" type="presParOf" srcId="{5DEFBFF5-B6C1-49D6-9FD2-4E8320852BD6}" destId="{128F1885-453D-4621-A67B-9D4A5B98186A}" srcOrd="1" destOrd="0" presId="urn:microsoft.com/office/officeart/2008/layout/LinedList"/>
    <dgm:cxn modelId="{129D4148-3515-40A5-800D-B33CAF33392F}" type="presParOf" srcId="{128F1885-453D-4621-A67B-9D4A5B98186A}" destId="{1CD6D17D-0E8B-4D88-8850-54C4EEE89161}" srcOrd="0" destOrd="0" presId="urn:microsoft.com/office/officeart/2008/layout/LinedList"/>
    <dgm:cxn modelId="{2D6530D3-7AA4-4C5B-B99F-B1749274352F}" type="presParOf" srcId="{128F1885-453D-4621-A67B-9D4A5B98186A}" destId="{B4EB9E52-BEEF-4A4D-80F6-EE9D09212897}" srcOrd="1" destOrd="0" presId="urn:microsoft.com/office/officeart/2008/layout/LinedList"/>
    <dgm:cxn modelId="{C013EA87-4EF3-4602-A93D-9946F061B269}" type="presParOf" srcId="{5DEFBFF5-B6C1-49D6-9FD2-4E8320852BD6}" destId="{0B15C4D5-0635-4534-9240-F0CD2E298639}" srcOrd="2" destOrd="0" presId="urn:microsoft.com/office/officeart/2008/layout/LinedList"/>
    <dgm:cxn modelId="{A1C75C1B-E920-4901-BF07-04F844E1DD03}" type="presParOf" srcId="{5DEFBFF5-B6C1-49D6-9FD2-4E8320852BD6}" destId="{4EFEBCD0-47F9-4C78-A82E-A3CF9961B7CE}" srcOrd="3" destOrd="0" presId="urn:microsoft.com/office/officeart/2008/layout/LinedList"/>
    <dgm:cxn modelId="{A6950756-6281-47BD-B802-ECFB3A7AA2F2}" type="presParOf" srcId="{4EFEBCD0-47F9-4C78-A82E-A3CF9961B7CE}" destId="{1D3E5495-CDD8-40CD-9907-BCE6C11E561A}" srcOrd="0" destOrd="0" presId="urn:microsoft.com/office/officeart/2008/layout/LinedList"/>
    <dgm:cxn modelId="{107EDCFD-29C3-4A0F-8BE1-7F520A7F7807}" type="presParOf" srcId="{4EFEBCD0-47F9-4C78-A82E-A3CF9961B7CE}" destId="{1B27F4FF-0769-4BA7-BE48-C65345C3402A}" srcOrd="1" destOrd="0" presId="urn:microsoft.com/office/officeart/2008/layout/LinedList"/>
    <dgm:cxn modelId="{C9456C77-AFF7-4780-AF58-A67C126491F9}" type="presParOf" srcId="{5DEFBFF5-B6C1-49D6-9FD2-4E8320852BD6}" destId="{CAD9D72D-A746-4D30-8A10-3BE3D56AAD09}" srcOrd="4" destOrd="0" presId="urn:microsoft.com/office/officeart/2008/layout/LinedList"/>
    <dgm:cxn modelId="{D78FB45B-2CF2-4A14-A5F7-18A6B8ACAD03}" type="presParOf" srcId="{5DEFBFF5-B6C1-49D6-9FD2-4E8320852BD6}" destId="{4B425DC5-7482-46CE-9441-0C240AB8679D}" srcOrd="5" destOrd="0" presId="urn:microsoft.com/office/officeart/2008/layout/LinedList"/>
    <dgm:cxn modelId="{F52B33E3-AB0D-4065-ABC7-8AFDE7006FF4}" type="presParOf" srcId="{4B425DC5-7482-46CE-9441-0C240AB8679D}" destId="{B31E16CB-BD9C-4F55-909F-8C1D70F8B200}" srcOrd="0" destOrd="0" presId="urn:microsoft.com/office/officeart/2008/layout/LinedList"/>
    <dgm:cxn modelId="{1AD5AD0E-10D3-4703-A9DA-BC1AA74C9F79}" type="presParOf" srcId="{4B425DC5-7482-46CE-9441-0C240AB8679D}" destId="{A84D09C4-DB40-48E7-9CB9-B61741430B3C}" srcOrd="1" destOrd="0" presId="urn:microsoft.com/office/officeart/2008/layout/LinedList"/>
    <dgm:cxn modelId="{DE316F31-0F41-48BB-96E8-B2A5021FABA0}" type="presParOf" srcId="{5DEFBFF5-B6C1-49D6-9FD2-4E8320852BD6}" destId="{D0909EFA-E5B1-47F8-88C6-68C9ED0D0F24}" srcOrd="6" destOrd="0" presId="urn:microsoft.com/office/officeart/2008/layout/LinedList"/>
    <dgm:cxn modelId="{26F95110-924D-4AD4-9017-B863B5BE827B}" type="presParOf" srcId="{5DEFBFF5-B6C1-49D6-9FD2-4E8320852BD6}" destId="{0FB9D481-032C-44C5-BF82-FE2335206CFE}" srcOrd="7" destOrd="0" presId="urn:microsoft.com/office/officeart/2008/layout/LinedList"/>
    <dgm:cxn modelId="{D9F20ED6-C083-4EA7-A92A-D6E7FCDE0300}" type="presParOf" srcId="{0FB9D481-032C-44C5-BF82-FE2335206CFE}" destId="{9905FE24-B76F-4DC6-AC5A-E3B9EEEC1152}" srcOrd="0" destOrd="0" presId="urn:microsoft.com/office/officeart/2008/layout/LinedList"/>
    <dgm:cxn modelId="{CB6532E9-52EE-4ACF-8B3A-711E18362759}" type="presParOf" srcId="{0FB9D481-032C-44C5-BF82-FE2335206CFE}" destId="{D66DAFB9-544A-488D-9C92-F813FF50C9DF}" srcOrd="1" destOrd="0" presId="urn:microsoft.com/office/officeart/2008/layout/LinedList"/>
    <dgm:cxn modelId="{E16A0D5D-A85D-48A8-9B6D-5D3B593EABE7}" type="presParOf" srcId="{5DEFBFF5-B6C1-49D6-9FD2-4E8320852BD6}" destId="{5ADAA28D-9648-430C-A3AA-CE21865BB4F3}" srcOrd="8" destOrd="0" presId="urn:microsoft.com/office/officeart/2008/layout/LinedList"/>
    <dgm:cxn modelId="{CF587788-6024-4684-A5C7-A6D8F2A64DF6}" type="presParOf" srcId="{5DEFBFF5-B6C1-49D6-9FD2-4E8320852BD6}" destId="{557C4611-2FF6-472C-9860-3AF722A8ACC3}" srcOrd="9" destOrd="0" presId="urn:microsoft.com/office/officeart/2008/layout/LinedList"/>
    <dgm:cxn modelId="{1C07E26B-DFB0-476C-AD0F-D77CEF2F00B6}" type="presParOf" srcId="{557C4611-2FF6-472C-9860-3AF722A8ACC3}" destId="{6B4C21F3-6AC1-4037-A46D-151ED5519432}" srcOrd="0" destOrd="0" presId="urn:microsoft.com/office/officeart/2008/layout/LinedList"/>
    <dgm:cxn modelId="{8DD065B1-4AD2-4DE1-9CF9-8156851341C5}" type="presParOf" srcId="{557C4611-2FF6-472C-9860-3AF722A8ACC3}" destId="{8EEDB7DE-99E7-4CD3-82F7-A14C78CB01E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9FD70F-4511-4790-9424-5D13571884AB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5B2A36F-A023-42E8-9992-68506A126B32}">
      <dgm:prSet/>
      <dgm:spPr/>
      <dgm:t>
        <a:bodyPr/>
        <a:lstStyle/>
        <a:p>
          <a:pPr>
            <a:defRPr cap="all"/>
          </a:pPr>
          <a:r>
            <a:rPr lang="en-US"/>
            <a:t>Schoolupdate</a:t>
          </a:r>
        </a:p>
      </dgm:t>
    </dgm:pt>
    <dgm:pt modelId="{A4CB971F-A5CD-4280-8B63-9AB5A6187540}" type="parTrans" cxnId="{F2A41183-B31D-449F-8D26-FD55F24168B8}">
      <dgm:prSet/>
      <dgm:spPr/>
      <dgm:t>
        <a:bodyPr/>
        <a:lstStyle/>
        <a:p>
          <a:endParaRPr lang="en-US"/>
        </a:p>
      </dgm:t>
    </dgm:pt>
    <dgm:pt modelId="{A712F9A2-BB14-4B3B-A5C7-B7C60D3D1A44}" type="sibTrans" cxnId="{F2A41183-B31D-449F-8D26-FD55F24168B8}">
      <dgm:prSet/>
      <dgm:spPr/>
      <dgm:t>
        <a:bodyPr/>
        <a:lstStyle/>
        <a:p>
          <a:endParaRPr lang="en-US"/>
        </a:p>
      </dgm:t>
    </dgm:pt>
    <dgm:pt modelId="{8F75DABF-1014-466C-AFF8-66F147DCC174}">
      <dgm:prSet/>
      <dgm:spPr/>
      <dgm:t>
        <a:bodyPr/>
        <a:lstStyle/>
        <a:p>
          <a:pPr>
            <a:defRPr cap="all"/>
          </a:pPr>
          <a:r>
            <a:rPr lang="en-US"/>
            <a:t>Teams</a:t>
          </a:r>
        </a:p>
      </dgm:t>
    </dgm:pt>
    <dgm:pt modelId="{C57A0FD1-2F5A-4DD7-AC72-564746B90ABF}" type="parTrans" cxnId="{A4A2C017-C853-4216-98A0-9E316F9999B6}">
      <dgm:prSet/>
      <dgm:spPr/>
      <dgm:t>
        <a:bodyPr/>
        <a:lstStyle/>
        <a:p>
          <a:endParaRPr lang="en-US"/>
        </a:p>
      </dgm:t>
    </dgm:pt>
    <dgm:pt modelId="{A86028DA-183C-4FCE-8925-70DD654CF2BF}" type="sibTrans" cxnId="{A4A2C017-C853-4216-98A0-9E316F9999B6}">
      <dgm:prSet/>
      <dgm:spPr/>
      <dgm:t>
        <a:bodyPr/>
        <a:lstStyle/>
        <a:p>
          <a:endParaRPr lang="en-US"/>
        </a:p>
      </dgm:t>
    </dgm:pt>
    <dgm:pt modelId="{A3F083D6-1D77-41AD-AAF7-28D803C608F5}">
      <dgm:prSet/>
      <dgm:spPr/>
      <dgm:t>
        <a:bodyPr/>
        <a:lstStyle/>
        <a:p>
          <a:pPr>
            <a:defRPr cap="all"/>
          </a:pPr>
          <a:r>
            <a:rPr lang="en-US"/>
            <a:t>telefonisch</a:t>
          </a:r>
        </a:p>
      </dgm:t>
    </dgm:pt>
    <dgm:pt modelId="{2B9D2CDE-E9CB-4A88-A180-6B65D8152E7F}" type="parTrans" cxnId="{93A975BF-0D26-4DBD-802E-413C6984D6D4}">
      <dgm:prSet/>
      <dgm:spPr/>
      <dgm:t>
        <a:bodyPr/>
        <a:lstStyle/>
        <a:p>
          <a:endParaRPr lang="en-US"/>
        </a:p>
      </dgm:t>
    </dgm:pt>
    <dgm:pt modelId="{84025BDB-C970-41DD-84CB-77FFCF85B98C}" type="sibTrans" cxnId="{93A975BF-0D26-4DBD-802E-413C6984D6D4}">
      <dgm:prSet/>
      <dgm:spPr/>
      <dgm:t>
        <a:bodyPr/>
        <a:lstStyle/>
        <a:p>
          <a:endParaRPr lang="en-US"/>
        </a:p>
      </dgm:t>
    </dgm:pt>
    <dgm:pt modelId="{DDDF4C16-CF0D-4376-95E3-3A820F2D7782}" type="pres">
      <dgm:prSet presAssocID="{2F9FD70F-4511-4790-9424-5D13571884AB}" presName="root" presStyleCnt="0">
        <dgm:presLayoutVars>
          <dgm:dir/>
          <dgm:resizeHandles val="exact"/>
        </dgm:presLayoutVars>
      </dgm:prSet>
      <dgm:spPr/>
    </dgm:pt>
    <dgm:pt modelId="{F6212C5E-4CDE-491A-B697-6C6AE84CBE72}" type="pres">
      <dgm:prSet presAssocID="{C5B2A36F-A023-42E8-9992-68506A126B32}" presName="compNode" presStyleCnt="0"/>
      <dgm:spPr/>
    </dgm:pt>
    <dgm:pt modelId="{60E3E4D6-2961-4EFF-87C9-CDA99C48499E}" type="pres">
      <dgm:prSet presAssocID="{C5B2A36F-A023-42E8-9992-68506A126B32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6E20AC6-B099-4CA1-B13B-7B68A45A82DD}" type="pres">
      <dgm:prSet presAssocID="{C5B2A36F-A023-42E8-9992-68506A126B3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fresh"/>
        </a:ext>
      </dgm:extLst>
    </dgm:pt>
    <dgm:pt modelId="{5AC4BC99-4095-45C8-AEC5-110328F28EED}" type="pres">
      <dgm:prSet presAssocID="{C5B2A36F-A023-42E8-9992-68506A126B32}" presName="spaceRect" presStyleCnt="0"/>
      <dgm:spPr/>
    </dgm:pt>
    <dgm:pt modelId="{7F842196-FC61-47C4-B5D5-756B9F1213FF}" type="pres">
      <dgm:prSet presAssocID="{C5B2A36F-A023-42E8-9992-68506A126B32}" presName="textRect" presStyleLbl="revTx" presStyleIdx="0" presStyleCnt="3">
        <dgm:presLayoutVars>
          <dgm:chMax val="1"/>
          <dgm:chPref val="1"/>
        </dgm:presLayoutVars>
      </dgm:prSet>
      <dgm:spPr/>
    </dgm:pt>
    <dgm:pt modelId="{26AB1EA3-E534-4EF7-9A65-F2C4BCBE1F9F}" type="pres">
      <dgm:prSet presAssocID="{A712F9A2-BB14-4B3B-A5C7-B7C60D3D1A44}" presName="sibTrans" presStyleCnt="0"/>
      <dgm:spPr/>
    </dgm:pt>
    <dgm:pt modelId="{2E1B7F92-F1B3-4E40-BCCA-3CAC8EC2A899}" type="pres">
      <dgm:prSet presAssocID="{8F75DABF-1014-466C-AFF8-66F147DCC174}" presName="compNode" presStyleCnt="0"/>
      <dgm:spPr/>
    </dgm:pt>
    <dgm:pt modelId="{0F93C3CD-04C5-4A32-B90D-562161404974}" type="pres">
      <dgm:prSet presAssocID="{8F75DABF-1014-466C-AFF8-66F147DCC17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4AFFB71-AD7F-4E6E-B50D-32094A2BA454}" type="pres">
      <dgm:prSet presAssocID="{8F75DABF-1014-466C-AFF8-66F147DCC17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pe von Männern"/>
        </a:ext>
      </dgm:extLst>
    </dgm:pt>
    <dgm:pt modelId="{70F62FC8-006E-469D-A27A-39F2CBE5E946}" type="pres">
      <dgm:prSet presAssocID="{8F75DABF-1014-466C-AFF8-66F147DCC174}" presName="spaceRect" presStyleCnt="0"/>
      <dgm:spPr/>
    </dgm:pt>
    <dgm:pt modelId="{16D8C5D6-A92A-4763-8A6A-17E7B54E7721}" type="pres">
      <dgm:prSet presAssocID="{8F75DABF-1014-466C-AFF8-66F147DCC174}" presName="textRect" presStyleLbl="revTx" presStyleIdx="1" presStyleCnt="3">
        <dgm:presLayoutVars>
          <dgm:chMax val="1"/>
          <dgm:chPref val="1"/>
        </dgm:presLayoutVars>
      </dgm:prSet>
      <dgm:spPr/>
    </dgm:pt>
    <dgm:pt modelId="{23447A38-335C-4FE2-BCE2-C5A3BF38E553}" type="pres">
      <dgm:prSet presAssocID="{A86028DA-183C-4FCE-8925-70DD654CF2BF}" presName="sibTrans" presStyleCnt="0"/>
      <dgm:spPr/>
    </dgm:pt>
    <dgm:pt modelId="{FFCE62BE-420A-4D11-9A32-AC4575D8C1DC}" type="pres">
      <dgm:prSet presAssocID="{A3F083D6-1D77-41AD-AAF7-28D803C608F5}" presName="compNode" presStyleCnt="0"/>
      <dgm:spPr/>
    </dgm:pt>
    <dgm:pt modelId="{50B1E3FB-F073-4B89-9D2B-B0F8A0F5024E}" type="pres">
      <dgm:prSet presAssocID="{A3F083D6-1D77-41AD-AAF7-28D803C608F5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42F21E8B-21FF-43AF-B29E-1D846D3B26DB}" type="pres">
      <dgm:prSet presAssocID="{A3F083D6-1D77-41AD-AAF7-28D803C608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Übertragen"/>
        </a:ext>
      </dgm:extLst>
    </dgm:pt>
    <dgm:pt modelId="{050659C9-042E-4A87-83CA-770C2EB62C65}" type="pres">
      <dgm:prSet presAssocID="{A3F083D6-1D77-41AD-AAF7-28D803C608F5}" presName="spaceRect" presStyleCnt="0"/>
      <dgm:spPr/>
    </dgm:pt>
    <dgm:pt modelId="{B916A23F-E747-43FB-A0BC-430BFC5B5922}" type="pres">
      <dgm:prSet presAssocID="{A3F083D6-1D77-41AD-AAF7-28D803C608F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893740E-9AB4-415D-8556-67FF3E04F66C}" type="presOf" srcId="{8F75DABF-1014-466C-AFF8-66F147DCC174}" destId="{16D8C5D6-A92A-4763-8A6A-17E7B54E7721}" srcOrd="0" destOrd="0" presId="urn:microsoft.com/office/officeart/2018/5/layout/IconLeafLabelList"/>
    <dgm:cxn modelId="{32016914-4F30-448B-B535-977383BE8F8A}" type="presOf" srcId="{2F9FD70F-4511-4790-9424-5D13571884AB}" destId="{DDDF4C16-CF0D-4376-95E3-3A820F2D7782}" srcOrd="0" destOrd="0" presId="urn:microsoft.com/office/officeart/2018/5/layout/IconLeafLabelList"/>
    <dgm:cxn modelId="{A4A2C017-C853-4216-98A0-9E316F9999B6}" srcId="{2F9FD70F-4511-4790-9424-5D13571884AB}" destId="{8F75DABF-1014-466C-AFF8-66F147DCC174}" srcOrd="1" destOrd="0" parTransId="{C57A0FD1-2F5A-4DD7-AC72-564746B90ABF}" sibTransId="{A86028DA-183C-4FCE-8925-70DD654CF2BF}"/>
    <dgm:cxn modelId="{6DF3F81F-4F17-4E2B-ADC5-067056348FF0}" type="presOf" srcId="{C5B2A36F-A023-42E8-9992-68506A126B32}" destId="{7F842196-FC61-47C4-B5D5-756B9F1213FF}" srcOrd="0" destOrd="0" presId="urn:microsoft.com/office/officeart/2018/5/layout/IconLeafLabelList"/>
    <dgm:cxn modelId="{F2A41183-B31D-449F-8D26-FD55F24168B8}" srcId="{2F9FD70F-4511-4790-9424-5D13571884AB}" destId="{C5B2A36F-A023-42E8-9992-68506A126B32}" srcOrd="0" destOrd="0" parTransId="{A4CB971F-A5CD-4280-8B63-9AB5A6187540}" sibTransId="{A712F9A2-BB14-4B3B-A5C7-B7C60D3D1A44}"/>
    <dgm:cxn modelId="{93A975BF-0D26-4DBD-802E-413C6984D6D4}" srcId="{2F9FD70F-4511-4790-9424-5D13571884AB}" destId="{A3F083D6-1D77-41AD-AAF7-28D803C608F5}" srcOrd="2" destOrd="0" parTransId="{2B9D2CDE-E9CB-4A88-A180-6B65D8152E7F}" sibTransId="{84025BDB-C970-41DD-84CB-77FFCF85B98C}"/>
    <dgm:cxn modelId="{FD947BFF-CEBA-4522-A728-314232663D24}" type="presOf" srcId="{A3F083D6-1D77-41AD-AAF7-28D803C608F5}" destId="{B916A23F-E747-43FB-A0BC-430BFC5B5922}" srcOrd="0" destOrd="0" presId="urn:microsoft.com/office/officeart/2018/5/layout/IconLeafLabelList"/>
    <dgm:cxn modelId="{C8A8F5AB-868A-499E-8F17-29D4BF9FE7F8}" type="presParOf" srcId="{DDDF4C16-CF0D-4376-95E3-3A820F2D7782}" destId="{F6212C5E-4CDE-491A-B697-6C6AE84CBE72}" srcOrd="0" destOrd="0" presId="urn:microsoft.com/office/officeart/2018/5/layout/IconLeafLabelList"/>
    <dgm:cxn modelId="{0B305EB8-8A51-4FA6-8A65-0532DA5C0F14}" type="presParOf" srcId="{F6212C5E-4CDE-491A-B697-6C6AE84CBE72}" destId="{60E3E4D6-2961-4EFF-87C9-CDA99C48499E}" srcOrd="0" destOrd="0" presId="urn:microsoft.com/office/officeart/2018/5/layout/IconLeafLabelList"/>
    <dgm:cxn modelId="{DB9B2050-8BD8-47A4-85DF-AA2171513547}" type="presParOf" srcId="{F6212C5E-4CDE-491A-B697-6C6AE84CBE72}" destId="{16E20AC6-B099-4CA1-B13B-7B68A45A82DD}" srcOrd="1" destOrd="0" presId="urn:microsoft.com/office/officeart/2018/5/layout/IconLeafLabelList"/>
    <dgm:cxn modelId="{05FA8225-D23D-45A1-B390-26A852C14A17}" type="presParOf" srcId="{F6212C5E-4CDE-491A-B697-6C6AE84CBE72}" destId="{5AC4BC99-4095-45C8-AEC5-110328F28EED}" srcOrd="2" destOrd="0" presId="urn:microsoft.com/office/officeart/2018/5/layout/IconLeafLabelList"/>
    <dgm:cxn modelId="{C28F9CDB-281A-4ED1-8EAF-E63EAFB541BB}" type="presParOf" srcId="{F6212C5E-4CDE-491A-B697-6C6AE84CBE72}" destId="{7F842196-FC61-47C4-B5D5-756B9F1213FF}" srcOrd="3" destOrd="0" presId="urn:microsoft.com/office/officeart/2018/5/layout/IconLeafLabelList"/>
    <dgm:cxn modelId="{AA8AD8FB-F1AC-4F8D-8661-6B578006CF2F}" type="presParOf" srcId="{DDDF4C16-CF0D-4376-95E3-3A820F2D7782}" destId="{26AB1EA3-E534-4EF7-9A65-F2C4BCBE1F9F}" srcOrd="1" destOrd="0" presId="urn:microsoft.com/office/officeart/2018/5/layout/IconLeafLabelList"/>
    <dgm:cxn modelId="{B7B938A4-0BE6-416C-80C2-16268D807B10}" type="presParOf" srcId="{DDDF4C16-CF0D-4376-95E3-3A820F2D7782}" destId="{2E1B7F92-F1B3-4E40-BCCA-3CAC8EC2A899}" srcOrd="2" destOrd="0" presId="urn:microsoft.com/office/officeart/2018/5/layout/IconLeafLabelList"/>
    <dgm:cxn modelId="{72755567-1DB3-40DE-B6A3-1F8B793FB1E9}" type="presParOf" srcId="{2E1B7F92-F1B3-4E40-BCCA-3CAC8EC2A899}" destId="{0F93C3CD-04C5-4A32-B90D-562161404974}" srcOrd="0" destOrd="0" presId="urn:microsoft.com/office/officeart/2018/5/layout/IconLeafLabelList"/>
    <dgm:cxn modelId="{7B49316B-BAF4-43C2-925C-E7C4D4A7461F}" type="presParOf" srcId="{2E1B7F92-F1B3-4E40-BCCA-3CAC8EC2A899}" destId="{14AFFB71-AD7F-4E6E-B50D-32094A2BA454}" srcOrd="1" destOrd="0" presId="urn:microsoft.com/office/officeart/2018/5/layout/IconLeafLabelList"/>
    <dgm:cxn modelId="{076D61D2-CF11-4EDC-BDC4-FE1A385965E9}" type="presParOf" srcId="{2E1B7F92-F1B3-4E40-BCCA-3CAC8EC2A899}" destId="{70F62FC8-006E-469D-A27A-39F2CBE5E946}" srcOrd="2" destOrd="0" presId="urn:microsoft.com/office/officeart/2018/5/layout/IconLeafLabelList"/>
    <dgm:cxn modelId="{AC8664D8-6E66-4414-BB88-B8BAA21B0E1C}" type="presParOf" srcId="{2E1B7F92-F1B3-4E40-BCCA-3CAC8EC2A899}" destId="{16D8C5D6-A92A-4763-8A6A-17E7B54E7721}" srcOrd="3" destOrd="0" presId="urn:microsoft.com/office/officeart/2018/5/layout/IconLeafLabelList"/>
    <dgm:cxn modelId="{09E4474F-FBFB-41BA-B1F9-98F66F0AB2FC}" type="presParOf" srcId="{DDDF4C16-CF0D-4376-95E3-3A820F2D7782}" destId="{23447A38-335C-4FE2-BCE2-C5A3BF38E553}" srcOrd="3" destOrd="0" presId="urn:microsoft.com/office/officeart/2018/5/layout/IconLeafLabelList"/>
    <dgm:cxn modelId="{7495D0DC-55FA-4492-A981-CF75B248E8A9}" type="presParOf" srcId="{DDDF4C16-CF0D-4376-95E3-3A820F2D7782}" destId="{FFCE62BE-420A-4D11-9A32-AC4575D8C1DC}" srcOrd="4" destOrd="0" presId="urn:microsoft.com/office/officeart/2018/5/layout/IconLeafLabelList"/>
    <dgm:cxn modelId="{058CA690-A0B3-4A91-8F41-EAED095AB0E6}" type="presParOf" srcId="{FFCE62BE-420A-4D11-9A32-AC4575D8C1DC}" destId="{50B1E3FB-F073-4B89-9D2B-B0F8A0F5024E}" srcOrd="0" destOrd="0" presId="urn:microsoft.com/office/officeart/2018/5/layout/IconLeafLabelList"/>
    <dgm:cxn modelId="{DD1B2C37-9300-4A87-B302-2B3B8CA8A16B}" type="presParOf" srcId="{FFCE62BE-420A-4D11-9A32-AC4575D8C1DC}" destId="{42F21E8B-21FF-43AF-B29E-1D846D3B26DB}" srcOrd="1" destOrd="0" presId="urn:microsoft.com/office/officeart/2018/5/layout/IconLeafLabelList"/>
    <dgm:cxn modelId="{83D31719-59EB-4BB1-8AD2-9DE8911FAC7E}" type="presParOf" srcId="{FFCE62BE-420A-4D11-9A32-AC4575D8C1DC}" destId="{050659C9-042E-4A87-83CA-770C2EB62C65}" srcOrd="2" destOrd="0" presId="urn:microsoft.com/office/officeart/2018/5/layout/IconLeafLabelList"/>
    <dgm:cxn modelId="{1E4111C3-197C-457A-A51C-FF34FC828EEF}" type="presParOf" srcId="{FFCE62BE-420A-4D11-9A32-AC4575D8C1DC}" destId="{B916A23F-E747-43FB-A0BC-430BFC5B5922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4D5CE-8CC2-4E33-930C-9A5EB37C3206}">
      <dsp:nvSpPr>
        <dsp:cNvPr id="0" name=""/>
        <dsp:cNvSpPr/>
      </dsp:nvSpPr>
      <dsp:spPr>
        <a:xfrm>
          <a:off x="0" y="379502"/>
          <a:ext cx="1092782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A067D-F957-4B95-B4F3-9BFD506045BA}">
      <dsp:nvSpPr>
        <dsp:cNvPr id="0" name=""/>
        <dsp:cNvSpPr/>
      </dsp:nvSpPr>
      <dsp:spPr>
        <a:xfrm>
          <a:off x="546391" y="84302"/>
          <a:ext cx="7649480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Schulleitung: Rudolf Wurm</a:t>
          </a:r>
          <a:endParaRPr lang="en-US" sz="2000" kern="1200" dirty="0"/>
        </a:p>
      </dsp:txBody>
      <dsp:txXfrm>
        <a:off x="575212" y="113123"/>
        <a:ext cx="7591838" cy="532758"/>
      </dsp:txXfrm>
    </dsp:sp>
    <dsp:sp modelId="{27E17FFB-7AF2-45B2-8775-A7C9F72DA718}">
      <dsp:nvSpPr>
        <dsp:cNvPr id="0" name=""/>
        <dsp:cNvSpPr/>
      </dsp:nvSpPr>
      <dsp:spPr>
        <a:xfrm>
          <a:off x="0" y="1286702"/>
          <a:ext cx="1092782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512AFC-AAC7-47D3-83F0-92384FBABB43}">
      <dsp:nvSpPr>
        <dsp:cNvPr id="0" name=""/>
        <dsp:cNvSpPr/>
      </dsp:nvSpPr>
      <dsp:spPr>
        <a:xfrm>
          <a:off x="546391" y="991502"/>
          <a:ext cx="7649480" cy="59040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BOKO: Christina Thaler</a:t>
          </a:r>
          <a:endParaRPr lang="en-US" sz="2000" kern="1200" dirty="0"/>
        </a:p>
      </dsp:txBody>
      <dsp:txXfrm>
        <a:off x="575212" y="1020323"/>
        <a:ext cx="7591838" cy="532758"/>
      </dsp:txXfrm>
    </dsp:sp>
    <dsp:sp modelId="{BF4E47C0-1B8C-46B9-8307-0CCAB78A2CCE}">
      <dsp:nvSpPr>
        <dsp:cNvPr id="0" name=""/>
        <dsp:cNvSpPr/>
      </dsp:nvSpPr>
      <dsp:spPr>
        <a:xfrm>
          <a:off x="0" y="2193902"/>
          <a:ext cx="1092782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59A53-84E8-4515-AD15-A7A4F1FFCCF6}">
      <dsp:nvSpPr>
        <dsp:cNvPr id="0" name=""/>
        <dsp:cNvSpPr/>
      </dsp:nvSpPr>
      <dsp:spPr>
        <a:xfrm>
          <a:off x="546391" y="1898702"/>
          <a:ext cx="7649480" cy="59040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Schülerberatung: Christina Thaler</a:t>
          </a:r>
          <a:endParaRPr lang="en-US" sz="2000" kern="1200" dirty="0"/>
        </a:p>
      </dsp:txBody>
      <dsp:txXfrm>
        <a:off x="575212" y="1927523"/>
        <a:ext cx="7591838" cy="532758"/>
      </dsp:txXfrm>
    </dsp:sp>
    <dsp:sp modelId="{04F8E963-671B-4D24-93EA-4DD1D7330530}">
      <dsp:nvSpPr>
        <dsp:cNvPr id="0" name=""/>
        <dsp:cNvSpPr/>
      </dsp:nvSpPr>
      <dsp:spPr>
        <a:xfrm>
          <a:off x="0" y="3101102"/>
          <a:ext cx="1092782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1596E4-0CD5-432A-AAC1-DE3DC8A73E3C}">
      <dsp:nvSpPr>
        <dsp:cNvPr id="0" name=""/>
        <dsp:cNvSpPr/>
      </dsp:nvSpPr>
      <dsp:spPr>
        <a:xfrm>
          <a:off x="546391" y="2805902"/>
          <a:ext cx="7649480" cy="5904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BO Lehrpersonen: Sylvia Brunner, Christina Thaler</a:t>
          </a:r>
          <a:endParaRPr lang="en-US" sz="2000" kern="1200" dirty="0"/>
        </a:p>
      </dsp:txBody>
      <dsp:txXfrm>
        <a:off x="575212" y="2834723"/>
        <a:ext cx="759183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A8B6C-0FE6-493A-A5BB-C95C9A42F05E}">
      <dsp:nvSpPr>
        <dsp:cNvPr id="0" name=""/>
        <dsp:cNvSpPr/>
      </dsp:nvSpPr>
      <dsp:spPr>
        <a:xfrm>
          <a:off x="0" y="665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1EEAF6-B2E7-4132-9F51-3202F751D63C}">
      <dsp:nvSpPr>
        <dsp:cNvPr id="0" name=""/>
        <dsp:cNvSpPr/>
      </dsp:nvSpPr>
      <dsp:spPr>
        <a:xfrm>
          <a:off x="0" y="665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600" kern="1200" dirty="0"/>
            <a:t>Deutsch: Lebenslauf, Bewerbungsgespräche</a:t>
          </a:r>
          <a:endParaRPr lang="en-US" sz="2600" kern="1200" dirty="0"/>
        </a:p>
      </dsp:txBody>
      <dsp:txXfrm>
        <a:off x="0" y="665"/>
        <a:ext cx="6666833" cy="1090517"/>
      </dsp:txXfrm>
    </dsp:sp>
    <dsp:sp modelId="{6384C7FF-1313-4E7A-A0F2-F0FBB6803E39}">
      <dsp:nvSpPr>
        <dsp:cNvPr id="0" name=""/>
        <dsp:cNvSpPr/>
      </dsp:nvSpPr>
      <dsp:spPr>
        <a:xfrm>
          <a:off x="0" y="1091183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119F27-902E-4BE0-ADD9-1A1271533C95}">
      <dsp:nvSpPr>
        <dsp:cNvPr id="0" name=""/>
        <dsp:cNvSpPr/>
      </dsp:nvSpPr>
      <dsp:spPr>
        <a:xfrm>
          <a:off x="0" y="1091183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600" kern="1200"/>
            <a:t>Mathematik, Biologie, Chemie, Physik…: Berufe aus zugehörigen Berufsfeldern kennenlernen</a:t>
          </a:r>
          <a:endParaRPr lang="en-US" sz="2600" kern="1200"/>
        </a:p>
      </dsp:txBody>
      <dsp:txXfrm>
        <a:off x="0" y="1091183"/>
        <a:ext cx="6666833" cy="1090517"/>
      </dsp:txXfrm>
    </dsp:sp>
    <dsp:sp modelId="{593A6EDF-AF1C-477D-BC58-1CCCB4D4566D}">
      <dsp:nvSpPr>
        <dsp:cNvPr id="0" name=""/>
        <dsp:cNvSpPr/>
      </dsp:nvSpPr>
      <dsp:spPr>
        <a:xfrm>
          <a:off x="0" y="2181701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B9C98B-9F97-4326-9A3E-19B54179A73A}">
      <dsp:nvSpPr>
        <dsp:cNvPr id="0" name=""/>
        <dsp:cNvSpPr/>
      </dsp:nvSpPr>
      <dsp:spPr>
        <a:xfrm>
          <a:off x="0" y="2181701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600" kern="1200"/>
            <a:t>Religion: Feiertage am Arbeitsplatz</a:t>
          </a:r>
          <a:endParaRPr lang="en-US" sz="2600" kern="1200"/>
        </a:p>
      </dsp:txBody>
      <dsp:txXfrm>
        <a:off x="0" y="2181701"/>
        <a:ext cx="6666833" cy="1090517"/>
      </dsp:txXfrm>
    </dsp:sp>
    <dsp:sp modelId="{CCDF17B1-4774-4C79-BD94-A1A378B75EFC}">
      <dsp:nvSpPr>
        <dsp:cNvPr id="0" name=""/>
        <dsp:cNvSpPr/>
      </dsp:nvSpPr>
      <dsp:spPr>
        <a:xfrm>
          <a:off x="0" y="3272218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649E36-FF4C-4819-A3A7-EFF7EDE85787}">
      <dsp:nvSpPr>
        <dsp:cNvPr id="0" name=""/>
        <dsp:cNvSpPr/>
      </dsp:nvSpPr>
      <dsp:spPr>
        <a:xfrm>
          <a:off x="0" y="3272218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600" kern="1200"/>
            <a:t>Geschichte: Berufe früher und heute</a:t>
          </a:r>
          <a:endParaRPr lang="en-US" sz="2600" kern="1200"/>
        </a:p>
      </dsp:txBody>
      <dsp:txXfrm>
        <a:off x="0" y="3272218"/>
        <a:ext cx="6666833" cy="1090517"/>
      </dsp:txXfrm>
    </dsp:sp>
    <dsp:sp modelId="{BEFF9C58-28B4-469D-A719-A2476BFA81DA}">
      <dsp:nvSpPr>
        <dsp:cNvPr id="0" name=""/>
        <dsp:cNvSpPr/>
      </dsp:nvSpPr>
      <dsp:spPr>
        <a:xfrm>
          <a:off x="0" y="4362736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38CBBB-9A15-455E-9278-AD4341D384C1}">
      <dsp:nvSpPr>
        <dsp:cNvPr id="0" name=""/>
        <dsp:cNvSpPr/>
      </dsp:nvSpPr>
      <dsp:spPr>
        <a:xfrm>
          <a:off x="0" y="4362736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600" kern="1200" dirty="0"/>
            <a:t>Geografie: Begriffe der Arbeitswelt</a:t>
          </a:r>
        </a:p>
      </dsp:txBody>
      <dsp:txXfrm>
        <a:off x="0" y="4362736"/>
        <a:ext cx="6666833" cy="10905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B953C4-E8B7-4322-9250-5E7C1792CB41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300" kern="1200"/>
            <a:t>Interessen entdecken</a:t>
          </a:r>
          <a:endParaRPr lang="en-US" sz="4300" kern="1200"/>
        </a:p>
      </dsp:txBody>
      <dsp:txXfrm>
        <a:off x="0" y="820218"/>
        <a:ext cx="3414946" cy="2048967"/>
      </dsp:txXfrm>
    </dsp:sp>
    <dsp:sp modelId="{0BD6F1E6-DE86-4D19-B799-50F807A59B57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300" kern="1200"/>
            <a:t>Stärken kennenlernen</a:t>
          </a:r>
          <a:endParaRPr lang="en-US" sz="4300" kern="1200"/>
        </a:p>
      </dsp:txBody>
      <dsp:txXfrm>
        <a:off x="3756441" y="820218"/>
        <a:ext cx="3414946" cy="2048967"/>
      </dsp:txXfrm>
    </dsp:sp>
    <dsp:sp modelId="{A6CE8CEA-EE87-47CA-AF6E-E98770FCF2C2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300" kern="1200"/>
            <a:t>Wünsche formulieren</a:t>
          </a:r>
          <a:endParaRPr lang="en-US" sz="4300" kern="1200"/>
        </a:p>
      </dsp:txBody>
      <dsp:txXfrm>
        <a:off x="7512882" y="820218"/>
        <a:ext cx="3414946" cy="20489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7B442-0473-472D-B149-4C392923B28D}">
      <dsp:nvSpPr>
        <dsp:cNvPr id="0" name=""/>
        <dsp:cNvSpPr/>
      </dsp:nvSpPr>
      <dsp:spPr>
        <a:xfrm>
          <a:off x="0" y="4472"/>
          <a:ext cx="10927829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800" kern="1200"/>
            <a:t>Beratungsgespräche</a:t>
          </a:r>
          <a:endParaRPr lang="en-US" sz="2800" kern="1200"/>
        </a:p>
      </dsp:txBody>
      <dsp:txXfrm>
        <a:off x="32784" y="37256"/>
        <a:ext cx="10862261" cy="606012"/>
      </dsp:txXfrm>
    </dsp:sp>
    <dsp:sp modelId="{57650C98-CEFD-4263-BD96-E069CCA0DDA6}">
      <dsp:nvSpPr>
        <dsp:cNvPr id="0" name=""/>
        <dsp:cNvSpPr/>
      </dsp:nvSpPr>
      <dsp:spPr>
        <a:xfrm>
          <a:off x="0" y="756692"/>
          <a:ext cx="10927829" cy="67158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800" kern="1200"/>
            <a:t>Realbegegnungen ermöglichen</a:t>
          </a:r>
          <a:endParaRPr lang="en-US" sz="2800" kern="1200"/>
        </a:p>
      </dsp:txBody>
      <dsp:txXfrm>
        <a:off x="32784" y="789476"/>
        <a:ext cx="10862261" cy="606012"/>
      </dsp:txXfrm>
    </dsp:sp>
    <dsp:sp modelId="{94CB8F67-4BF4-4A7B-AA0B-52C1A163DC9A}">
      <dsp:nvSpPr>
        <dsp:cNvPr id="0" name=""/>
        <dsp:cNvSpPr/>
      </dsp:nvSpPr>
      <dsp:spPr>
        <a:xfrm>
          <a:off x="0" y="1508912"/>
          <a:ext cx="10927829" cy="67158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800" kern="1200"/>
            <a:t>Ausbildungswege kennenlernen</a:t>
          </a:r>
          <a:endParaRPr lang="en-US" sz="2800" kern="1200"/>
        </a:p>
      </dsp:txBody>
      <dsp:txXfrm>
        <a:off x="32784" y="1541696"/>
        <a:ext cx="10862261" cy="606012"/>
      </dsp:txXfrm>
    </dsp:sp>
    <dsp:sp modelId="{0EC15ADE-F13F-4A49-935E-B6C4D7F13F9B}">
      <dsp:nvSpPr>
        <dsp:cNvPr id="0" name=""/>
        <dsp:cNvSpPr/>
      </dsp:nvSpPr>
      <dsp:spPr>
        <a:xfrm>
          <a:off x="0" y="2261132"/>
          <a:ext cx="10927829" cy="67158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800" kern="1200"/>
            <a:t>Bei Zukunftsplanung unterstützen</a:t>
          </a:r>
          <a:endParaRPr lang="en-US" sz="2800" kern="1200"/>
        </a:p>
      </dsp:txBody>
      <dsp:txXfrm>
        <a:off x="32784" y="2293916"/>
        <a:ext cx="10862261" cy="606012"/>
      </dsp:txXfrm>
    </dsp:sp>
    <dsp:sp modelId="{43D261F6-BDBC-4A56-99F8-09236BD2F051}">
      <dsp:nvSpPr>
        <dsp:cNvPr id="0" name=""/>
        <dsp:cNvSpPr/>
      </dsp:nvSpPr>
      <dsp:spPr>
        <a:xfrm>
          <a:off x="0" y="3013352"/>
          <a:ext cx="10927829" cy="6715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800" kern="1200"/>
            <a:t>Stärken und Interessen genauer definieren</a:t>
          </a:r>
          <a:endParaRPr lang="en-US" sz="2800" kern="1200"/>
        </a:p>
      </dsp:txBody>
      <dsp:txXfrm>
        <a:off x="32784" y="3046136"/>
        <a:ext cx="10862261" cy="6060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9A2A2-CA1D-4910-9BB6-A4780AEA7F9C}">
      <dsp:nvSpPr>
        <dsp:cNvPr id="0" name=""/>
        <dsp:cNvSpPr/>
      </dsp:nvSpPr>
      <dsp:spPr>
        <a:xfrm>
          <a:off x="0" y="665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8FE90C-34A4-426D-8DDE-D0D65D2D4954}">
      <dsp:nvSpPr>
        <dsp:cNvPr id="0" name=""/>
        <dsp:cNvSpPr/>
      </dsp:nvSpPr>
      <dsp:spPr>
        <a:xfrm>
          <a:off x="0" y="665"/>
          <a:ext cx="6666833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600" kern="1200" dirty="0"/>
            <a:t>Girls Day</a:t>
          </a:r>
          <a:r>
            <a:rPr lang="de-AT" sz="3600" kern="1200" dirty="0">
              <a:latin typeface="Calibri Light" panose="020F0302020204030204"/>
            </a:rPr>
            <a:t> (3. KL)</a:t>
          </a:r>
          <a:endParaRPr lang="en-US" sz="3600" kern="1200" dirty="0"/>
        </a:p>
      </dsp:txBody>
      <dsp:txXfrm>
        <a:off x="0" y="665"/>
        <a:ext cx="6666833" cy="778941"/>
      </dsp:txXfrm>
    </dsp:sp>
    <dsp:sp modelId="{9AF92F94-AFF6-4202-BC2D-25A5AFDACF20}">
      <dsp:nvSpPr>
        <dsp:cNvPr id="0" name=""/>
        <dsp:cNvSpPr/>
      </dsp:nvSpPr>
      <dsp:spPr>
        <a:xfrm>
          <a:off x="0" y="779606"/>
          <a:ext cx="666683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64BEBE-5CE4-40D9-ACEF-3906E468E7B8}">
      <dsp:nvSpPr>
        <dsp:cNvPr id="0" name=""/>
        <dsp:cNvSpPr/>
      </dsp:nvSpPr>
      <dsp:spPr>
        <a:xfrm>
          <a:off x="0" y="779606"/>
          <a:ext cx="6666833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600" kern="1200" dirty="0"/>
            <a:t>Boys Day</a:t>
          </a:r>
          <a:r>
            <a:rPr lang="de-AT" sz="3600" kern="1200" dirty="0">
              <a:latin typeface="Calibri Light" panose="020F0302020204030204"/>
            </a:rPr>
            <a:t> (3. KL)</a:t>
          </a:r>
          <a:endParaRPr lang="en-US" sz="3600" kern="1200" dirty="0"/>
        </a:p>
      </dsp:txBody>
      <dsp:txXfrm>
        <a:off x="0" y="779606"/>
        <a:ext cx="6666833" cy="778941"/>
      </dsp:txXfrm>
    </dsp:sp>
    <dsp:sp modelId="{257C8B65-E7F2-4C34-947D-B7AB74C15E43}">
      <dsp:nvSpPr>
        <dsp:cNvPr id="0" name=""/>
        <dsp:cNvSpPr/>
      </dsp:nvSpPr>
      <dsp:spPr>
        <a:xfrm>
          <a:off x="0" y="1558548"/>
          <a:ext cx="6666833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6D050E-68C5-4F58-AF24-69FD97442F58}">
      <dsp:nvSpPr>
        <dsp:cNvPr id="0" name=""/>
        <dsp:cNvSpPr/>
      </dsp:nvSpPr>
      <dsp:spPr>
        <a:xfrm>
          <a:off x="0" y="1558548"/>
          <a:ext cx="6666833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600" b="1" kern="1200" dirty="0">
              <a:latin typeface="Calibri Light" panose="020F0302020204030204"/>
            </a:rPr>
            <a:t>Berufssafari (3. Kl)</a:t>
          </a:r>
        </a:p>
      </dsp:txBody>
      <dsp:txXfrm>
        <a:off x="0" y="1558548"/>
        <a:ext cx="6666833" cy="778941"/>
      </dsp:txXfrm>
    </dsp:sp>
    <dsp:sp modelId="{36565358-9224-43D1-9813-C4B01868C2AC}">
      <dsp:nvSpPr>
        <dsp:cNvPr id="0" name=""/>
        <dsp:cNvSpPr/>
      </dsp:nvSpPr>
      <dsp:spPr>
        <a:xfrm>
          <a:off x="0" y="2337489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959598-F68A-44BC-948E-55E82AEC9C53}">
      <dsp:nvSpPr>
        <dsp:cNvPr id="0" name=""/>
        <dsp:cNvSpPr/>
      </dsp:nvSpPr>
      <dsp:spPr>
        <a:xfrm>
          <a:off x="0" y="2337489"/>
          <a:ext cx="6666833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600" kern="1200" dirty="0"/>
            <a:t>Berufsshuttle</a:t>
          </a:r>
          <a:r>
            <a:rPr lang="de-AT" sz="3600" kern="1200" dirty="0">
              <a:latin typeface="Calibri Light" panose="020F0302020204030204"/>
            </a:rPr>
            <a:t> (4. KL)</a:t>
          </a:r>
          <a:endParaRPr lang="en-US" sz="3600" kern="1200" dirty="0"/>
        </a:p>
      </dsp:txBody>
      <dsp:txXfrm>
        <a:off x="0" y="2337489"/>
        <a:ext cx="6666833" cy="778941"/>
      </dsp:txXfrm>
    </dsp:sp>
    <dsp:sp modelId="{0ED277E8-EA39-467F-9532-1011AEB5B9A0}">
      <dsp:nvSpPr>
        <dsp:cNvPr id="0" name=""/>
        <dsp:cNvSpPr/>
      </dsp:nvSpPr>
      <dsp:spPr>
        <a:xfrm>
          <a:off x="0" y="3116430"/>
          <a:ext cx="666683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A361C8-7D9E-4512-B2BA-5EE4D5879FA3}">
      <dsp:nvSpPr>
        <dsp:cNvPr id="0" name=""/>
        <dsp:cNvSpPr/>
      </dsp:nvSpPr>
      <dsp:spPr>
        <a:xfrm>
          <a:off x="0" y="3116430"/>
          <a:ext cx="6666833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600" kern="1200" dirty="0"/>
            <a:t>Individuelle Berufspraktische Tage</a:t>
          </a:r>
          <a:endParaRPr lang="en-US" sz="3600" kern="1200" dirty="0"/>
        </a:p>
      </dsp:txBody>
      <dsp:txXfrm>
        <a:off x="0" y="3116430"/>
        <a:ext cx="6666833" cy="778941"/>
      </dsp:txXfrm>
    </dsp:sp>
    <dsp:sp modelId="{0B6C9801-B151-4050-980F-2E90895BB0A8}">
      <dsp:nvSpPr>
        <dsp:cNvPr id="0" name=""/>
        <dsp:cNvSpPr/>
      </dsp:nvSpPr>
      <dsp:spPr>
        <a:xfrm>
          <a:off x="0" y="3895371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68E038-7240-4E62-9B92-34F2AEE0C2AF}">
      <dsp:nvSpPr>
        <dsp:cNvPr id="0" name=""/>
        <dsp:cNvSpPr/>
      </dsp:nvSpPr>
      <dsp:spPr>
        <a:xfrm>
          <a:off x="0" y="3895371"/>
          <a:ext cx="6666833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600" kern="1200" dirty="0"/>
            <a:t>Realbegegnungen</a:t>
          </a:r>
          <a:endParaRPr lang="en-US" sz="3600" kern="1200" dirty="0"/>
        </a:p>
      </dsp:txBody>
      <dsp:txXfrm>
        <a:off x="0" y="3895371"/>
        <a:ext cx="6666833" cy="778941"/>
      </dsp:txXfrm>
    </dsp:sp>
    <dsp:sp modelId="{3643AAE9-12E0-486F-A3C6-49D923EBA3A7}">
      <dsp:nvSpPr>
        <dsp:cNvPr id="0" name=""/>
        <dsp:cNvSpPr/>
      </dsp:nvSpPr>
      <dsp:spPr>
        <a:xfrm>
          <a:off x="0" y="4674313"/>
          <a:ext cx="666683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D4DE01-C3E5-4BF3-9770-4664E32A0419}">
      <dsp:nvSpPr>
        <dsp:cNvPr id="0" name=""/>
        <dsp:cNvSpPr/>
      </dsp:nvSpPr>
      <dsp:spPr>
        <a:xfrm>
          <a:off x="0" y="4674313"/>
          <a:ext cx="6666833" cy="778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600" kern="1200" dirty="0"/>
            <a:t>Workshops</a:t>
          </a:r>
          <a:endParaRPr lang="en-US" sz="3600" kern="1200" dirty="0"/>
        </a:p>
      </dsp:txBody>
      <dsp:txXfrm>
        <a:off x="0" y="4674313"/>
        <a:ext cx="6666833" cy="7789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1C281-4F20-4526-9BC1-BE666183D86B}">
      <dsp:nvSpPr>
        <dsp:cNvPr id="0" name=""/>
        <dsp:cNvSpPr/>
      </dsp:nvSpPr>
      <dsp:spPr>
        <a:xfrm>
          <a:off x="0" y="431"/>
          <a:ext cx="531518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D6D17D-0E8B-4D88-8850-54C4EEE89161}">
      <dsp:nvSpPr>
        <dsp:cNvPr id="0" name=""/>
        <dsp:cNvSpPr/>
      </dsp:nvSpPr>
      <dsp:spPr>
        <a:xfrm>
          <a:off x="0" y="431"/>
          <a:ext cx="5315188" cy="706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hlinkClick xmlns:r="http://schemas.openxmlformats.org/officeDocument/2006/relationships" r:id="rId1"/>
            </a:rPr>
            <a:t>AMS </a:t>
          </a:r>
          <a:r>
            <a:rPr lang="en-GB" sz="1700" kern="1200" dirty="0" err="1">
              <a:hlinkClick xmlns:r="http://schemas.openxmlformats.org/officeDocument/2006/relationships" r:id="rId1"/>
            </a:rPr>
            <a:t>Karrierekompass</a:t>
          </a:r>
          <a:r>
            <a:rPr lang="en-GB" sz="1700" kern="1200" dirty="0">
              <a:hlinkClick xmlns:r="http://schemas.openxmlformats.org/officeDocument/2006/relationships" r:id="rId1"/>
            </a:rPr>
            <a:t> - </a:t>
          </a:r>
          <a:r>
            <a:rPr lang="en-GB" sz="1700" kern="1200" dirty="0" err="1">
              <a:hlinkClick xmlns:r="http://schemas.openxmlformats.org/officeDocument/2006/relationships" r:id="rId1"/>
            </a:rPr>
            <a:t>Startseite</a:t>
          </a:r>
          <a:endParaRPr lang="en-US" sz="1700" kern="1200" dirty="0"/>
        </a:p>
      </dsp:txBody>
      <dsp:txXfrm>
        <a:off x="0" y="431"/>
        <a:ext cx="5315188" cy="706843"/>
      </dsp:txXfrm>
    </dsp:sp>
    <dsp:sp modelId="{0B15C4D5-0635-4534-9240-F0CD2E298639}">
      <dsp:nvSpPr>
        <dsp:cNvPr id="0" name=""/>
        <dsp:cNvSpPr/>
      </dsp:nvSpPr>
      <dsp:spPr>
        <a:xfrm>
          <a:off x="0" y="707275"/>
          <a:ext cx="531518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E5495-CDD8-40CD-9907-BCE6C11E561A}">
      <dsp:nvSpPr>
        <dsp:cNvPr id="0" name=""/>
        <dsp:cNvSpPr/>
      </dsp:nvSpPr>
      <dsp:spPr>
        <a:xfrm>
          <a:off x="0" y="707275"/>
          <a:ext cx="5315188" cy="706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b="1" u="sng" kern="1200">
              <a:hlinkClick xmlns:r="http://schemas.openxmlformats.org/officeDocument/2006/relationships" r:id="rId2"/>
            </a:rPr>
            <a:t>https://www.bic.at/</a:t>
          </a:r>
          <a:endParaRPr lang="en-US" sz="1700" kern="1200"/>
        </a:p>
      </dsp:txBody>
      <dsp:txXfrm>
        <a:off x="0" y="707275"/>
        <a:ext cx="5315188" cy="706843"/>
      </dsp:txXfrm>
    </dsp:sp>
    <dsp:sp modelId="{CAD9D72D-A746-4D30-8A10-3BE3D56AAD09}">
      <dsp:nvSpPr>
        <dsp:cNvPr id="0" name=""/>
        <dsp:cNvSpPr/>
      </dsp:nvSpPr>
      <dsp:spPr>
        <a:xfrm>
          <a:off x="0" y="1414119"/>
          <a:ext cx="531518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1E16CB-BD9C-4F55-909F-8C1D70F8B200}">
      <dsp:nvSpPr>
        <dsp:cNvPr id="0" name=""/>
        <dsp:cNvSpPr/>
      </dsp:nvSpPr>
      <dsp:spPr>
        <a:xfrm>
          <a:off x="0" y="1414119"/>
          <a:ext cx="5315188" cy="706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u="sng" kern="1200" dirty="0">
              <a:hlinkClick xmlns:r="http://schemas.openxmlformats.org/officeDocument/2006/relationships" r:id="rId3"/>
            </a:rPr>
            <a:t>https://www.berufskompass.at</a:t>
          </a:r>
          <a:endParaRPr lang="en-GB" sz="1700" b="1" u="sng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0" y="1414119"/>
        <a:ext cx="5315188" cy="706843"/>
      </dsp:txXfrm>
    </dsp:sp>
    <dsp:sp modelId="{D0909EFA-E5B1-47F8-88C6-68C9ED0D0F24}">
      <dsp:nvSpPr>
        <dsp:cNvPr id="0" name=""/>
        <dsp:cNvSpPr/>
      </dsp:nvSpPr>
      <dsp:spPr>
        <a:xfrm>
          <a:off x="0" y="2120963"/>
          <a:ext cx="531518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05FE24-B76F-4DC6-AC5A-E3B9EEEC1152}">
      <dsp:nvSpPr>
        <dsp:cNvPr id="0" name=""/>
        <dsp:cNvSpPr/>
      </dsp:nvSpPr>
      <dsp:spPr>
        <a:xfrm>
          <a:off x="0" y="2120963"/>
          <a:ext cx="5315188" cy="706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b="1" u="sng" kern="1200">
              <a:hlinkClick xmlns:r="http://schemas.openxmlformats.org/officeDocument/2006/relationships" r:id="rId4"/>
            </a:rPr>
            <a:t>https://www.whatchado.com/de/</a:t>
          </a:r>
          <a:endParaRPr lang="en-US" sz="1700" kern="1200"/>
        </a:p>
      </dsp:txBody>
      <dsp:txXfrm>
        <a:off x="0" y="2120963"/>
        <a:ext cx="5315188" cy="706843"/>
      </dsp:txXfrm>
    </dsp:sp>
    <dsp:sp modelId="{5ADAA28D-9648-430C-A3AA-CE21865BB4F3}">
      <dsp:nvSpPr>
        <dsp:cNvPr id="0" name=""/>
        <dsp:cNvSpPr/>
      </dsp:nvSpPr>
      <dsp:spPr>
        <a:xfrm>
          <a:off x="0" y="2827807"/>
          <a:ext cx="5315188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C21F3-6AC1-4037-A46D-151ED5519432}">
      <dsp:nvSpPr>
        <dsp:cNvPr id="0" name=""/>
        <dsp:cNvSpPr/>
      </dsp:nvSpPr>
      <dsp:spPr>
        <a:xfrm>
          <a:off x="0" y="2827807"/>
          <a:ext cx="5315188" cy="706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0" y="2827807"/>
        <a:ext cx="5315188" cy="7068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3E4D6-2961-4EFF-87C9-CDA99C48499E}">
      <dsp:nvSpPr>
        <dsp:cNvPr id="0" name=""/>
        <dsp:cNvSpPr/>
      </dsp:nvSpPr>
      <dsp:spPr>
        <a:xfrm>
          <a:off x="718664" y="2022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E20AC6-B099-4CA1-B13B-7B68A45A82DD}">
      <dsp:nvSpPr>
        <dsp:cNvPr id="0" name=""/>
        <dsp:cNvSpPr/>
      </dsp:nvSpPr>
      <dsp:spPr>
        <a:xfrm>
          <a:off x="1135476" y="6190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42196-FC61-47C4-B5D5-756B9F1213FF}">
      <dsp:nvSpPr>
        <dsp:cNvPr id="0" name=""/>
        <dsp:cNvSpPr/>
      </dsp:nvSpPr>
      <dsp:spPr>
        <a:xfrm>
          <a:off x="93445" y="27672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800" kern="1200"/>
            <a:t>Schoolupdate</a:t>
          </a:r>
        </a:p>
      </dsp:txBody>
      <dsp:txXfrm>
        <a:off x="93445" y="2767202"/>
        <a:ext cx="3206250" cy="720000"/>
      </dsp:txXfrm>
    </dsp:sp>
    <dsp:sp modelId="{0F93C3CD-04C5-4A32-B90D-562161404974}">
      <dsp:nvSpPr>
        <dsp:cNvPr id="0" name=""/>
        <dsp:cNvSpPr/>
      </dsp:nvSpPr>
      <dsp:spPr>
        <a:xfrm>
          <a:off x="4486008" y="2022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AFFB71-AD7F-4E6E-B50D-32094A2BA454}">
      <dsp:nvSpPr>
        <dsp:cNvPr id="0" name=""/>
        <dsp:cNvSpPr/>
      </dsp:nvSpPr>
      <dsp:spPr>
        <a:xfrm>
          <a:off x="4902820" y="6190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D8C5D6-A92A-4763-8A6A-17E7B54E7721}">
      <dsp:nvSpPr>
        <dsp:cNvPr id="0" name=""/>
        <dsp:cNvSpPr/>
      </dsp:nvSpPr>
      <dsp:spPr>
        <a:xfrm>
          <a:off x="3860789" y="27672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800" kern="1200"/>
            <a:t>Teams</a:t>
          </a:r>
        </a:p>
      </dsp:txBody>
      <dsp:txXfrm>
        <a:off x="3860789" y="2767202"/>
        <a:ext cx="3206250" cy="720000"/>
      </dsp:txXfrm>
    </dsp:sp>
    <dsp:sp modelId="{50B1E3FB-F073-4B89-9D2B-B0F8A0F5024E}">
      <dsp:nvSpPr>
        <dsp:cNvPr id="0" name=""/>
        <dsp:cNvSpPr/>
      </dsp:nvSpPr>
      <dsp:spPr>
        <a:xfrm>
          <a:off x="8253352" y="2022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F21E8B-21FF-43AF-B29E-1D846D3B26DB}">
      <dsp:nvSpPr>
        <dsp:cNvPr id="0" name=""/>
        <dsp:cNvSpPr/>
      </dsp:nvSpPr>
      <dsp:spPr>
        <a:xfrm>
          <a:off x="8670164" y="6190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16A23F-E747-43FB-A0BC-430BFC5B5922}">
      <dsp:nvSpPr>
        <dsp:cNvPr id="0" name=""/>
        <dsp:cNvSpPr/>
      </dsp:nvSpPr>
      <dsp:spPr>
        <a:xfrm>
          <a:off x="7628133" y="27672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800" kern="1200"/>
            <a:t>telefonisch</a:t>
          </a:r>
        </a:p>
      </dsp:txBody>
      <dsp:txXfrm>
        <a:off x="7628133" y="2767202"/>
        <a:ext cx="320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CD1C46-3724-48DD-9D0B-BB316DA35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E615D7-B81D-4423-A0C2-82C314858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99C8DB-DFB3-4EBE-96DE-47A18095C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DB2563-6B9E-4083-A956-9202ACBF7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7142C0-2BBA-476B-AE60-3E743BBE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4844463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9F715-9E1E-4B4C-A13F-BE76CB14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88E5DC-ACE3-41A5-AB25-325F8ECD9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C65F5B-B6DD-4FFB-9588-43B74C865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B1FE4A-9745-420E-80CA-65C0A2749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4AB76B-F4C1-4568-8FA1-7EBD7E64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0789618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03D00DD-6DD0-4003-A57F-079E63C5A1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30375A-93B0-47E3-AA9B-89AD5918D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340C60-4A28-4E18-ADEF-84394C7A6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1C1114-E2DE-48FF-B1BB-64AA08E7E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8CBB-B5E0-4FA6-B958-56E003F88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47998098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AE94D-B70D-4CD8-8C9C-730A44A3E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D42FC5-7A33-48F4-A859-428DCF7EE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0B76AF-6051-4B29-932A-2E6064012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881203-2CC6-4919-9DB3-55DA3E605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D20F64-E68A-4D1C-BB26-0EF56B3F1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84315593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BCF756-8610-443B-919F-4DDB1E45E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A31B27-A571-497D-8B08-79AB32940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A133A0-E04F-4FC0-A1E7-E3BB8D9F5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4CD7A9-BFF1-4478-B3B2-88AE1F495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F39898-694B-4F44-ABF0-CC728BEFC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5088744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FB85AB-19E1-41F1-8DB0-836AC150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67F0FA-E88C-4021-8AF2-A6D4BB29D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DA8C7D-E157-4543-8AAD-00880758B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19C853-F7E5-4331-98EB-6628ED7AE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78E0C4-B749-4409-B28C-09A3CA1F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CACB66-FE5E-4646-B26D-A70D61A2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9585550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8F4F33-9DEC-4D0B-9D76-902A5C6AB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DE1E77-2C86-4728-AD38-8E9676523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7C3F29-C9DA-40BD-95C3-C2D539830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5CCE9A-F3E0-4012-B2F4-3F5C1A837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692BD92-D4DB-44CD-A88D-242865964C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72C903E-A08F-4F4E-8905-DDD70119C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1D228DF-3ADC-421F-B5CF-6DC2E3D6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8384C6B-240F-4179-A80A-9214E388C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31082530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1A79A8-60DC-4C5B-A9FD-245A7CEB3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B827FF7-72C0-4758-A243-C7FB2D001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8CB6D83-C47A-40A2-9B21-E043322B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8479C26-151E-4F97-84A5-BE8BFD8B5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60379605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D659ECB-F116-4DDD-8F95-4D2DD0D48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ECBDAD7-F64B-463B-A0FE-C8A90817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59993B-7293-4CDE-917B-A98B5FEC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83435154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85C4FF-8509-4834-9C4E-8711F2C0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B04EA9-7444-4F32-AA86-77D732C06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F7BD14-0ED0-4A87-9E0C-FE3C58A40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3C4401-D8DF-40A9-A4AF-020FC1A5B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A7184B-3628-4D5C-AB45-FEFC0469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C9AC72-BDB4-41A4-BA1A-1D8A61129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5646150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E019CA-87D3-4ED3-A55E-FAA84FD50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6E05C37-B5E9-4069-9F38-AD27F5F661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0C0C00-4E92-4808-9C65-F2D1AD99C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5B672D8-C6D7-467E-8A4C-32AC2076F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51E11A-1DDC-4A39-8146-17F351A9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E133265-906B-409C-9705-4EF8455DA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5701129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95ACE8C-A818-41B2-91BA-8D6452801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242720-1CDE-4915-99D8-1AAFFD096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8F8C2A-B992-4FD8-A49F-BDACC4264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CB94-E62F-4215-AB52-8FF5CB69A49A}" type="datetimeFigureOut">
              <a:rPr lang="en-AT" smtClean="0"/>
              <a:t>04/28/2025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AAD610-240A-4FB5-A14C-D6D327084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DD6AFD-EAE6-402E-A2A5-83D9314D5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2441E-DBE1-4A53-A8B1-67AAB1413781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68347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svg"/><Relationship Id="rId7" Type="http://schemas.openxmlformats.org/officeDocument/2006/relationships/diagramColors" Target="../diagrams/colors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775602-2621-4FAB-976B-A02CB2C4F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de-AT" sz="6600" dirty="0">
                <a:solidFill>
                  <a:srgbClr val="FFFFFF"/>
                </a:solidFill>
              </a:rPr>
              <a:t>Berufsorientierung</a:t>
            </a:r>
            <a:endParaRPr lang="en-AT" sz="4800" dirty="0">
              <a:solidFill>
                <a:srgbClr val="FFFFFF"/>
              </a:solidFill>
            </a:endParaRPr>
          </a:p>
        </p:txBody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01C3B4-6BE2-4465-9F02-8E734A775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de-AT" dirty="0">
                <a:solidFill>
                  <a:srgbClr val="FFFFFF"/>
                </a:solidFill>
              </a:rPr>
              <a:t>MS Brixlegg</a:t>
            </a:r>
            <a:endParaRPr lang="en-AT" dirty="0">
              <a:solidFill>
                <a:srgbClr val="FFFFFF"/>
              </a:solidFill>
            </a:endParaRPr>
          </a:p>
        </p:txBody>
      </p:sp>
      <p:sp>
        <p:nvSpPr>
          <p:cNvPr id="3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33102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3B7596-C544-47CB-8EF6-9D15A5357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Fragen</a:t>
            </a:r>
          </a:p>
        </p:txBody>
      </p:sp>
      <p:graphicFrame>
        <p:nvGraphicFramePr>
          <p:cNvPr id="40" name="Inhaltsplatzhalter 2">
            <a:extLst>
              <a:ext uri="{FF2B5EF4-FFF2-40B4-BE49-F238E27FC236}">
                <a16:creationId xmlns:a16="http://schemas.microsoft.com/office/drawing/2014/main" id="{14FCF308-8202-45FA-BC0F-3A2219064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09485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183831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91A11-A38C-436F-A22A-8FB8C39AC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AT" sz="4000">
                <a:solidFill>
                  <a:srgbClr val="FFFFFF"/>
                </a:solidFill>
              </a:rPr>
              <a:t>Verantwortliche</a:t>
            </a:r>
            <a:endParaRPr lang="en-AT" sz="4000">
              <a:solidFill>
                <a:srgbClr val="FFFFFF"/>
              </a:solidFill>
            </a:endParaRP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12E4D4B4-0D15-42F0-AFEE-6668C99EF8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25466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691858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D10260-91CE-4961-B2A8-85F2C5053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de-AT" sz="4000" dirty="0">
                <a:solidFill>
                  <a:srgbClr val="FFFFFF"/>
                </a:solidFill>
              </a:rPr>
              <a:t>BO Stunden</a:t>
            </a:r>
            <a:endParaRPr lang="en-AT" sz="4000">
              <a:solidFill>
                <a:srgbClr val="FFFFFF"/>
              </a:solidFill>
            </a:endParaRPr>
          </a:p>
        </p:txBody>
      </p:sp>
      <p:sp>
        <p:nvSpPr>
          <p:cNvPr id="124" name="Inhaltsplatzhalter 123">
            <a:extLst>
              <a:ext uri="{FF2B5EF4-FFF2-40B4-BE49-F238E27FC236}">
                <a16:creationId xmlns:a16="http://schemas.microsoft.com/office/drawing/2014/main" id="{D6E39FF7-48AC-4CD8-82F3-6DDBC975E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1942" y="1616690"/>
            <a:ext cx="6594987" cy="442508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3600" dirty="0">
                <a:cs typeface="Calibri"/>
              </a:rPr>
              <a:t>1 Wochenstunde 7. Schulstufe</a:t>
            </a:r>
            <a:endParaRPr lang="de-DE"/>
          </a:p>
          <a:p>
            <a:pPr>
              <a:lnSpc>
                <a:spcPct val="150000"/>
              </a:lnSpc>
            </a:pPr>
            <a:r>
              <a:rPr lang="de-DE" sz="3600" dirty="0">
                <a:cs typeface="Calibri"/>
              </a:rPr>
              <a:t>1 Wochenstunde 8. Schulstufe</a:t>
            </a:r>
          </a:p>
          <a:p>
            <a:pPr>
              <a:lnSpc>
                <a:spcPct val="150000"/>
              </a:lnSpc>
            </a:pPr>
            <a:r>
              <a:rPr lang="de-DE" sz="3600" dirty="0">
                <a:cs typeface="Calibri"/>
              </a:rPr>
              <a:t>Integrativ</a:t>
            </a:r>
          </a:p>
          <a:p>
            <a:endParaRPr lang="de-D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460469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30135E-15EC-4B1A-A9DE-BF929DED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de-AT" sz="4000">
                <a:solidFill>
                  <a:srgbClr val="FFFFFF"/>
                </a:solidFill>
              </a:rPr>
              <a:t>Integrativer Unterricht</a:t>
            </a:r>
            <a:endParaRPr lang="en-AT" sz="4000">
              <a:solidFill>
                <a:srgbClr val="FFFFFF"/>
              </a:solidFill>
            </a:endParaRPr>
          </a:p>
        </p:txBody>
      </p:sp>
      <p:graphicFrame>
        <p:nvGraphicFramePr>
          <p:cNvPr id="27" name="Inhaltsplatzhalter 2">
            <a:extLst>
              <a:ext uri="{FF2B5EF4-FFF2-40B4-BE49-F238E27FC236}">
                <a16:creationId xmlns:a16="http://schemas.microsoft.com/office/drawing/2014/main" id="{8E6591A2-695A-484A-903A-50259C669A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3909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749487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3BAB795-3644-4768-91FF-907A0CB6A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Material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9B4CED-F7FA-48A7-B7C8-493898E4E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042" y="806824"/>
            <a:ext cx="2919738" cy="1494117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My Future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Mappen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Grafik 4" descr="Ein Bild, das Text, Visitenkarte enthält.&#10;&#10;Automatisch generierte Beschreibung">
            <a:extLst>
              <a:ext uri="{FF2B5EF4-FFF2-40B4-BE49-F238E27FC236}">
                <a16:creationId xmlns:a16="http://schemas.microsoft.com/office/drawing/2014/main" id="{7767B0D1-3B01-4050-9917-364B698C0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428" y="1140098"/>
            <a:ext cx="7225748" cy="457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20776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FA5F5D9-7A01-4C86-9CA4-84549DC9C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AT" sz="4000" dirty="0">
                <a:solidFill>
                  <a:srgbClr val="FFFFFF"/>
                </a:solidFill>
              </a:rPr>
              <a:t>Schwerpunkte 3. Klasse</a:t>
            </a:r>
            <a:endParaRPr lang="en-AT" sz="4000">
              <a:solidFill>
                <a:srgbClr val="FFFFFF"/>
              </a:solidFill>
            </a:endParaRP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6F6D4F81-7FEA-4427-9921-E33A595C8A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75752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855981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2B978F-3C0B-4A80-93FA-E664F2621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AT" sz="4000">
                <a:solidFill>
                  <a:srgbClr val="FFFFFF"/>
                </a:solidFill>
              </a:rPr>
              <a:t>Schwerpunkte 4. Klasse</a:t>
            </a:r>
            <a:endParaRPr lang="en-AT" sz="4000">
              <a:solidFill>
                <a:srgbClr val="FFFFFF"/>
              </a:solidFill>
            </a:endParaRP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716D95E-8FAA-44F1-97B2-AAD0B16523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93925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81599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82192A-EDC9-4FC9-B665-1B9FD763B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de-AT" sz="4000">
                <a:solidFill>
                  <a:srgbClr val="FFFFFF"/>
                </a:solidFill>
              </a:rPr>
              <a:t>Projekte</a:t>
            </a:r>
            <a:endParaRPr lang="en-AT" sz="4000">
              <a:solidFill>
                <a:srgbClr val="FFFFFF"/>
              </a:solidFill>
            </a:endParaRP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DFB42366-C89F-428A-B0EB-1630E23A9A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08446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3760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6197D46-4F17-4F73-9CEE-AF1AF9C8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de-AT" sz="4000"/>
              <a:t>Websiten</a:t>
            </a:r>
            <a:endParaRPr lang="en-AT" sz="40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Graphic 6" descr="POI">
            <a:extLst>
              <a:ext uri="{FF2B5EF4-FFF2-40B4-BE49-F238E27FC236}">
                <a16:creationId xmlns:a16="http://schemas.microsoft.com/office/drawing/2014/main" id="{A63B66B9-B1DA-4F4D-A73E-2B5033AD66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1470" y="1168041"/>
            <a:ext cx="4170530" cy="4170530"/>
          </a:xfrm>
          <a:prstGeom prst="rect">
            <a:avLst/>
          </a:prstGeom>
        </p:spPr>
      </p:pic>
      <p:graphicFrame>
        <p:nvGraphicFramePr>
          <p:cNvPr id="22" name="Inhaltsplatzhalter 2">
            <a:extLst>
              <a:ext uri="{FF2B5EF4-FFF2-40B4-BE49-F238E27FC236}">
                <a16:creationId xmlns:a16="http://schemas.microsoft.com/office/drawing/2014/main" id="{981206B2-5873-45D1-B4DC-F1E6C8B50F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311035"/>
              </p:ext>
            </p:extLst>
          </p:nvPr>
        </p:nvGraphicFramePr>
        <p:xfrm>
          <a:off x="1144923" y="2405894"/>
          <a:ext cx="5315189" cy="3535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628541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170</Words>
  <Application>Microsoft Office PowerPoint</Application>
  <PresentationFormat>Breitbild</PresentationFormat>
  <Paragraphs>46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Berufsorientierung</vt:lpstr>
      <vt:lpstr>Verantwortliche</vt:lpstr>
      <vt:lpstr>BO Stunden</vt:lpstr>
      <vt:lpstr>Integrativer Unterricht</vt:lpstr>
      <vt:lpstr>Material</vt:lpstr>
      <vt:lpstr>Schwerpunkte 3. Klasse</vt:lpstr>
      <vt:lpstr>Schwerpunkte 4. Klasse</vt:lpstr>
      <vt:lpstr>Projekte</vt:lpstr>
      <vt:lpstr>Websiten</vt:lpstr>
      <vt:lpstr>Fragen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Berufsorientierung</dc:title>
  <dc:creator>Ribis Daniel</dc:creator>
  <cp:lastModifiedBy>N G</cp:lastModifiedBy>
  <cp:revision>26</cp:revision>
  <dcterms:created xsi:type="dcterms:W3CDTF">2021-09-13T13:56:45Z</dcterms:created>
  <dcterms:modified xsi:type="dcterms:W3CDTF">2025-04-28T21:03:05Z</dcterms:modified>
</cp:coreProperties>
</file>